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8" r:id="rId2"/>
    <p:sldId id="257" r:id="rId3"/>
    <p:sldId id="262" r:id="rId4"/>
    <p:sldId id="271" r:id="rId5"/>
    <p:sldId id="272" r:id="rId6"/>
    <p:sldId id="273" r:id="rId7"/>
    <p:sldId id="279" r:id="rId8"/>
    <p:sldId id="280" r:id="rId9"/>
    <p:sldId id="295" r:id="rId10"/>
    <p:sldId id="305" r:id="rId11"/>
    <p:sldId id="306" r:id="rId12"/>
    <p:sldId id="300" r:id="rId13"/>
    <p:sldId id="301" r:id="rId14"/>
    <p:sldId id="302" r:id="rId15"/>
    <p:sldId id="303" r:id="rId16"/>
    <p:sldId id="299" r:id="rId17"/>
    <p:sldId id="263" r:id="rId18"/>
    <p:sldId id="275" r:id="rId19"/>
    <p:sldId id="283" r:id="rId20"/>
    <p:sldId id="276" r:id="rId21"/>
    <p:sldId id="277" r:id="rId22"/>
    <p:sldId id="304" r:id="rId23"/>
    <p:sldId id="278" r:id="rId24"/>
    <p:sldId id="29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/Puzzle Board" id="{48746026-033F-4081-A180-7EDDF936B00F}">
          <p14:sldIdLst>
            <p14:sldId id="268"/>
            <p14:sldId id="257"/>
          </p14:sldIdLst>
        </p14:section>
        <p14:section name="Wheels" id="{98AE2799-8DE5-4E36-B14E-E2F272D93A1E}">
          <p14:sldIdLst>
            <p14:sldId id="262"/>
            <p14:sldId id="271"/>
            <p14:sldId id="272"/>
            <p14:sldId id="273"/>
          </p14:sldIdLst>
        </p14:section>
        <p14:section name="Set Up Puzzles" id="{16597020-51DF-4D13-98D2-D0ACE350C863}">
          <p14:sldIdLst>
            <p14:sldId id="279"/>
            <p14:sldId id="280"/>
            <p14:sldId id="295"/>
            <p14:sldId id="305"/>
          </p14:sldIdLst>
        </p14:section>
        <p14:section name="All Puzzles" id="{D3BE2FB0-5F8B-468E-A0A2-2848889A5EB6}">
          <p14:sldIdLst>
            <p14:sldId id="306"/>
          </p14:sldIdLst>
        </p14:section>
        <p14:section name="Guides/Credits" id="{14B85D6C-D1B8-44CC-903A-67FF613C5ED2}">
          <p14:sldIdLst>
            <p14:sldId id="300"/>
            <p14:sldId id="301"/>
            <p14:sldId id="302"/>
            <p14:sldId id="303"/>
            <p14:sldId id="299"/>
            <p14:sldId id="263"/>
            <p14:sldId id="275"/>
            <p14:sldId id="283"/>
            <p14:sldId id="276"/>
            <p14:sldId id="277"/>
            <p14:sldId id="304"/>
            <p14:sldId id="278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DBC381"/>
    <a:srgbClr val="D0BD8C"/>
    <a:srgbClr val="EC5EA8"/>
    <a:srgbClr val="F5A5EF"/>
    <a:srgbClr val="F5A9D1"/>
    <a:srgbClr val="95B3D7"/>
    <a:srgbClr val="4F81BD"/>
    <a:srgbClr val="000000"/>
    <a:srgbClr val="E6B9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0342" autoAdjust="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BE04-BA86-C641-A768-167F9F8C99E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E7B05-688D-4C4B-A02E-5B18E44C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9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3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CUSTOMIZE SOUND EFFECTS</a:t>
            </a:r>
          </a:p>
          <a:p>
            <a:endParaRPr lang="en-US" dirty="0"/>
          </a:p>
          <a:p>
            <a:r>
              <a:rPr lang="en-US" dirty="0"/>
              <a:t>Each sound effect</a:t>
            </a:r>
            <a:r>
              <a:rPr lang="en-US" baseline="0" dirty="0"/>
              <a:t> is an action button with a sound file set to play on click. During the game, Wheel of Fortune for PowerPoint uses macros to dynamically “click” the action button, playing its sound effect.</a:t>
            </a:r>
          </a:p>
          <a:p>
            <a:endParaRPr lang="en-US" baseline="0" dirty="0"/>
          </a:p>
          <a:p>
            <a:r>
              <a:rPr lang="en-US" dirty="0"/>
              <a:t>To change a</a:t>
            </a:r>
            <a:r>
              <a:rPr lang="en-US" baseline="0" dirty="0"/>
              <a:t> sound effect:</a:t>
            </a:r>
          </a:p>
          <a:p>
            <a:pPr marL="228600" indent="-228600">
              <a:buAutoNum type="arabicParenR"/>
            </a:pPr>
            <a:r>
              <a:rPr lang="en-US" baseline="0" dirty="0"/>
              <a:t>Select the sound effect box.</a:t>
            </a:r>
          </a:p>
          <a:p>
            <a:pPr marL="228600" indent="-228600">
              <a:buAutoNum type="arabicParenR"/>
            </a:pPr>
            <a:r>
              <a:rPr lang="en-US" baseline="0" dirty="0"/>
              <a:t>On the PowerPoint ribbon, go to the Insert tab -&gt; Action. An Action Settings pop-up should appear. </a:t>
            </a:r>
          </a:p>
          <a:p>
            <a:pPr marL="228600" indent="-228600">
              <a:buAutoNum type="arabicParenR"/>
            </a:pPr>
            <a:r>
              <a:rPr lang="en-US" baseline="0" dirty="0"/>
              <a:t>On the Mouse click tab, change the Play sound file (scroll down to Other Sound… in the dropdown menu). </a:t>
            </a:r>
            <a:r>
              <a:rPr lang="en-US" b="1" baseline="0" dirty="0"/>
              <a:t>All sound effects must be in WAV format.</a:t>
            </a:r>
            <a:endParaRPr lang="en-US" b="0" baseline="0" dirty="0"/>
          </a:p>
          <a:p>
            <a:pPr marL="228600" indent="-228600">
              <a:buAutoNum type="arabicParenR"/>
            </a:pPr>
            <a:r>
              <a:rPr lang="en-US" b="0" baseline="0" dirty="0"/>
              <a:t>To disable the sound effect, select [No Sound].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2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6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1264"/>
            </a:gs>
            <a:gs pos="50000">
              <a:srgbClr val="6D3A8C"/>
            </a:gs>
            <a:gs pos="100000">
              <a:srgbClr val="1E126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mesbytim.com/wof-ppt-updater/?ver=5.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gamesbytim.com/blog/powerpoint-game-not-working-how-to-enable-macros/" TargetMode="External"/><Relationship Id="rId4" Type="http://schemas.openxmlformats.org/officeDocument/2006/relationships/image" Target="../media/image2.png"/><Relationship Id="rId9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mesbytim.com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7.xml"/><Relationship Id="rId7" Type="http://schemas.openxmlformats.org/officeDocument/2006/relationships/slide" Target="slide6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7.png"/><Relationship Id="rId5" Type="http://schemas.openxmlformats.org/officeDocument/2006/relationships/hyperlink" Target="https://www.gamesbytim.com/" TargetMode="External"/><Relationship Id="rId10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sbytim.com/sending-bug-reports/" TargetMode="External"/><Relationship Id="rId7" Type="http://schemas.openxmlformats.org/officeDocument/2006/relationships/slide" Target="slide22.xml"/><Relationship Id="rId2" Type="http://schemas.openxmlformats.org/officeDocument/2006/relationships/hyperlink" Target="https://www.gamesbytim.com/wheel-of-fortune-for-powerpoin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hyperlink" Target="https://www.gamesbytim.com/wheel-of-fortune-for-powerpoint-older-versions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hyperlink" Target="https://www.deviantart.com/wheelgenius" TargetMode="External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amesbytim.com/" TargetMode="External"/><Relationship Id="rId5" Type="http://schemas.openxmlformats.org/officeDocument/2006/relationships/hyperlink" Target="https://www.wheeloffortune.com/" TargetMode="External"/><Relationship Id="rId4" Type="http://schemas.openxmlformats.org/officeDocument/2006/relationships/hyperlink" Target="https://buyavowel.boards.net/thread/6608/all-wheel-wedges" TargetMode="External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17" Type="http://schemas.openxmlformats.org/officeDocument/2006/relationships/slide" Target="slide12.xml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13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17" Type="http://schemas.openxmlformats.org/officeDocument/2006/relationships/slide" Target="slide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5.xm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3.xml"/><Relationship Id="rId18" Type="http://schemas.openxmlformats.org/officeDocument/2006/relationships/control" Target="../activeX/activeX18.xml"/><Relationship Id="rId26" Type="http://schemas.openxmlformats.org/officeDocument/2006/relationships/control" Target="../activeX/activeX26.xml"/><Relationship Id="rId39" Type="http://schemas.openxmlformats.org/officeDocument/2006/relationships/control" Target="../activeX/activeX39.xml"/><Relationship Id="rId21" Type="http://schemas.openxmlformats.org/officeDocument/2006/relationships/control" Target="../activeX/activeX21.xml"/><Relationship Id="rId34" Type="http://schemas.openxmlformats.org/officeDocument/2006/relationships/control" Target="../activeX/activeX34.xml"/><Relationship Id="rId42" Type="http://schemas.openxmlformats.org/officeDocument/2006/relationships/control" Target="../activeX/activeX42.xml"/><Relationship Id="rId47" Type="http://schemas.openxmlformats.org/officeDocument/2006/relationships/control" Target="../activeX/activeX47.xml"/><Relationship Id="rId50" Type="http://schemas.openxmlformats.org/officeDocument/2006/relationships/control" Target="../activeX/activeX50.xml"/><Relationship Id="rId55" Type="http://schemas.openxmlformats.org/officeDocument/2006/relationships/image" Target="../media/image18.wmf"/><Relationship Id="rId7" Type="http://schemas.openxmlformats.org/officeDocument/2006/relationships/control" Target="../activeX/activeX7.xml"/><Relationship Id="rId2" Type="http://schemas.openxmlformats.org/officeDocument/2006/relationships/control" Target="../activeX/activeX2.xml"/><Relationship Id="rId16" Type="http://schemas.openxmlformats.org/officeDocument/2006/relationships/control" Target="../activeX/activeX16.xml"/><Relationship Id="rId29" Type="http://schemas.openxmlformats.org/officeDocument/2006/relationships/control" Target="../activeX/activeX29.xml"/><Relationship Id="rId11" Type="http://schemas.openxmlformats.org/officeDocument/2006/relationships/control" Target="../activeX/activeX11.xml"/><Relationship Id="rId24" Type="http://schemas.openxmlformats.org/officeDocument/2006/relationships/control" Target="../activeX/activeX24.xml"/><Relationship Id="rId32" Type="http://schemas.openxmlformats.org/officeDocument/2006/relationships/control" Target="../activeX/activeX32.xml"/><Relationship Id="rId37" Type="http://schemas.openxmlformats.org/officeDocument/2006/relationships/control" Target="../activeX/activeX37.xml"/><Relationship Id="rId40" Type="http://schemas.openxmlformats.org/officeDocument/2006/relationships/control" Target="../activeX/activeX40.xml"/><Relationship Id="rId45" Type="http://schemas.openxmlformats.org/officeDocument/2006/relationships/control" Target="../activeX/activeX45.xml"/><Relationship Id="rId53" Type="http://schemas.openxmlformats.org/officeDocument/2006/relationships/control" Target="../activeX/activeX53.xml"/><Relationship Id="rId5" Type="http://schemas.openxmlformats.org/officeDocument/2006/relationships/control" Target="../activeX/activeX5.xml"/><Relationship Id="rId10" Type="http://schemas.openxmlformats.org/officeDocument/2006/relationships/control" Target="../activeX/activeX10.xml"/><Relationship Id="rId19" Type="http://schemas.openxmlformats.org/officeDocument/2006/relationships/control" Target="../activeX/activeX19.xml"/><Relationship Id="rId31" Type="http://schemas.openxmlformats.org/officeDocument/2006/relationships/control" Target="../activeX/activeX31.xml"/><Relationship Id="rId44" Type="http://schemas.openxmlformats.org/officeDocument/2006/relationships/control" Target="../activeX/activeX44.xml"/><Relationship Id="rId52" Type="http://schemas.openxmlformats.org/officeDocument/2006/relationships/control" Target="../activeX/activeX52.xml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control" Target="../activeX/activeX14.xml"/><Relationship Id="rId22" Type="http://schemas.openxmlformats.org/officeDocument/2006/relationships/control" Target="../activeX/activeX22.xml"/><Relationship Id="rId27" Type="http://schemas.openxmlformats.org/officeDocument/2006/relationships/control" Target="../activeX/activeX27.xml"/><Relationship Id="rId30" Type="http://schemas.openxmlformats.org/officeDocument/2006/relationships/control" Target="../activeX/activeX30.xml"/><Relationship Id="rId35" Type="http://schemas.openxmlformats.org/officeDocument/2006/relationships/control" Target="../activeX/activeX35.xml"/><Relationship Id="rId43" Type="http://schemas.openxmlformats.org/officeDocument/2006/relationships/control" Target="../activeX/activeX43.xml"/><Relationship Id="rId48" Type="http://schemas.openxmlformats.org/officeDocument/2006/relationships/control" Target="../activeX/activeX48.xml"/><Relationship Id="rId56" Type="http://schemas.openxmlformats.org/officeDocument/2006/relationships/image" Target="../media/image19.wmf"/><Relationship Id="rId8" Type="http://schemas.openxmlformats.org/officeDocument/2006/relationships/control" Target="../activeX/activeX8.xml"/><Relationship Id="rId51" Type="http://schemas.openxmlformats.org/officeDocument/2006/relationships/control" Target="../activeX/activeX51.xml"/><Relationship Id="rId3" Type="http://schemas.openxmlformats.org/officeDocument/2006/relationships/control" Target="../activeX/activeX3.xml"/><Relationship Id="rId12" Type="http://schemas.openxmlformats.org/officeDocument/2006/relationships/control" Target="../activeX/activeX12.xml"/><Relationship Id="rId17" Type="http://schemas.openxmlformats.org/officeDocument/2006/relationships/control" Target="../activeX/activeX17.xml"/><Relationship Id="rId25" Type="http://schemas.openxmlformats.org/officeDocument/2006/relationships/control" Target="../activeX/activeX25.xml"/><Relationship Id="rId33" Type="http://schemas.openxmlformats.org/officeDocument/2006/relationships/control" Target="../activeX/activeX33.xml"/><Relationship Id="rId38" Type="http://schemas.openxmlformats.org/officeDocument/2006/relationships/control" Target="../activeX/activeX38.xml"/><Relationship Id="rId46" Type="http://schemas.openxmlformats.org/officeDocument/2006/relationships/control" Target="../activeX/activeX46.xml"/><Relationship Id="rId20" Type="http://schemas.openxmlformats.org/officeDocument/2006/relationships/control" Target="../activeX/activeX20.xml"/><Relationship Id="rId41" Type="http://schemas.openxmlformats.org/officeDocument/2006/relationships/control" Target="../activeX/activeX41.xml"/><Relationship Id="rId54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5" Type="http://schemas.openxmlformats.org/officeDocument/2006/relationships/control" Target="../activeX/activeX15.xml"/><Relationship Id="rId23" Type="http://schemas.openxmlformats.org/officeDocument/2006/relationships/control" Target="../activeX/activeX23.xml"/><Relationship Id="rId28" Type="http://schemas.openxmlformats.org/officeDocument/2006/relationships/control" Target="../activeX/activeX28.xml"/><Relationship Id="rId36" Type="http://schemas.openxmlformats.org/officeDocument/2006/relationships/control" Target="../activeX/activeX36.xml"/><Relationship Id="rId49" Type="http://schemas.openxmlformats.org/officeDocument/2006/relationships/control" Target="../activeX/activeX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leaseRem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TheWheel"/>
          <p:cNvGrpSpPr/>
          <p:nvPr/>
        </p:nvGrpSpPr>
        <p:grpSpPr>
          <a:xfrm>
            <a:off x="781113" y="397313"/>
            <a:ext cx="4364182" cy="4359975"/>
            <a:chOff x="2389909" y="329184"/>
            <a:chExt cx="4364182" cy="4359975"/>
          </a:xfrm>
        </p:grpSpPr>
        <p:sp>
          <p:nvSpPr>
            <p:cNvPr id="21" name="Oval 20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3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5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901201" y="519016"/>
            <a:ext cx="4114800" cy="41148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80522" y="745888"/>
            <a:ext cx="2537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200" b="1" dirty="0">
                <a:solidFill>
                  <a:schemeClr val="accent6"/>
                </a:solidFill>
                <a:latin typeface="Corbel" panose="020B0503020204020204" pitchFamily="34" charset="0"/>
              </a:rPr>
              <a:t>PowerPoint Edition</a:t>
            </a:r>
          </a:p>
        </p:txBody>
      </p:sp>
      <p:sp>
        <p:nvSpPr>
          <p:cNvPr id="45" name="Puzzle Board">
            <a:hlinkClick r:id="" action="ppaction://macro?name=goToPuzzleBoard"/>
          </p:cNvPr>
          <p:cNvSpPr txBox="1"/>
          <p:nvPr/>
        </p:nvSpPr>
        <p:spPr>
          <a:xfrm>
            <a:off x="5928966" y="2956740"/>
            <a:ext cx="2240280" cy="492443"/>
          </a:xfrm>
          <a:prstGeom prst="rect">
            <a:avLst/>
          </a:prstGeom>
          <a:solidFill>
            <a:srgbClr val="93CC48">
              <a:alpha val="69804"/>
            </a:srgbClr>
          </a:solidFill>
          <a:ln w="12700" cmpd="sng">
            <a:noFill/>
          </a:ln>
          <a:effectLst>
            <a:glow rad="63500">
              <a:srgbClr val="93CC48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46" name="How To Use">
            <a:hlinkClick r:id="" action="ppaction://macro?name=goToHowToUse"/>
          </p:cNvPr>
          <p:cNvSpPr txBox="1"/>
          <p:nvPr/>
        </p:nvSpPr>
        <p:spPr>
          <a:xfrm>
            <a:off x="5928967" y="1499230"/>
            <a:ext cx="2240280" cy="492443"/>
          </a:xfrm>
          <a:prstGeom prst="rect">
            <a:avLst/>
          </a:prstGeom>
          <a:solidFill>
            <a:srgbClr val="6BC6DB">
              <a:alpha val="69804"/>
            </a:srgbClr>
          </a:solidFill>
          <a:ln w="12700" cmpd="sng">
            <a:noFill/>
          </a:ln>
          <a:effectLst>
            <a:glow rad="63500">
              <a:schemeClr val="accent5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How to Use</a:t>
            </a:r>
          </a:p>
        </p:txBody>
      </p:sp>
      <p:sp>
        <p:nvSpPr>
          <p:cNvPr id="47" name="TextBox 46">
            <a:hlinkClick r:id="rId8"/>
          </p:cNvPr>
          <p:cNvSpPr txBox="1"/>
          <p:nvPr/>
        </p:nvSpPr>
        <p:spPr>
          <a:xfrm>
            <a:off x="5981608" y="3853222"/>
            <a:ext cx="21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rbel" panose="020B0503020204020204" pitchFamily="34" charset="0"/>
              </a:rPr>
              <a:t>Version 5.2   Check for Updates</a:t>
            </a:r>
          </a:p>
        </p:txBody>
      </p:sp>
      <p:sp>
        <p:nvSpPr>
          <p:cNvPr id="48" name="TextBox 47">
            <a:hlinkClick r:id="rId9" action="ppaction://hlinksldjump"/>
          </p:cNvPr>
          <p:cNvSpPr txBox="1"/>
          <p:nvPr/>
        </p:nvSpPr>
        <p:spPr>
          <a:xfrm>
            <a:off x="6512737" y="4129946"/>
            <a:ext cx="1072730" cy="276999"/>
          </a:xfrm>
          <a:prstGeom prst="rect">
            <a:avLst/>
          </a:prstGeom>
          <a:noFill/>
          <a:ln w="12700" cmpd="sng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About/Credits</a:t>
            </a:r>
          </a:p>
        </p:txBody>
      </p:sp>
      <p:sp>
        <p:nvSpPr>
          <p:cNvPr id="49" name="Set Up Puzzles">
            <a:hlinkClick r:id="" action="ppaction://macro?name=goToSetUp"/>
          </p:cNvPr>
          <p:cNvSpPr txBox="1"/>
          <p:nvPr/>
        </p:nvSpPr>
        <p:spPr>
          <a:xfrm>
            <a:off x="5928966" y="2229225"/>
            <a:ext cx="2240280" cy="492443"/>
          </a:xfrm>
          <a:prstGeom prst="rect">
            <a:avLst/>
          </a:prstGeom>
          <a:solidFill>
            <a:schemeClr val="accent6">
              <a:lumMod val="60000"/>
              <a:lumOff val="40000"/>
              <a:alpha val="69804"/>
            </a:schemeClr>
          </a:solidFill>
          <a:ln w="12700" cmpd="sng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Set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 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p Puzzles</a:t>
            </a:r>
          </a:p>
        </p:txBody>
      </p:sp>
      <p:sp>
        <p:nvSpPr>
          <p:cNvPr id="50" name="MacroDisabledText"/>
          <p:cNvSpPr/>
          <p:nvPr/>
        </p:nvSpPr>
        <p:spPr>
          <a:xfrm>
            <a:off x="5525565" y="194872"/>
            <a:ext cx="3047082" cy="486994"/>
          </a:xfrm>
          <a:prstGeom prst="roundRect">
            <a:avLst/>
          </a:prstGeom>
          <a:solidFill>
            <a:srgbClr val="D25042"/>
          </a:solidFill>
          <a:ln w="19050"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orbel" panose="020B0503020204020204" pitchFamily="34" charset="0"/>
              </a:rPr>
              <a:t>Macros/active content are disabled.</a:t>
            </a:r>
            <a:r>
              <a:rPr lang="en-US" sz="1200" dirty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1000" dirty="0">
                <a:latin typeface="Corbel" panose="020B0503020204020204" pitchFamily="34" charset="0"/>
              </a:rPr>
              <a:t>Please enable them to use this template. </a:t>
            </a:r>
            <a:r>
              <a:rPr lang="en-US" sz="1000" dirty="0">
                <a:latin typeface="Corbel" panose="020B0503020204020204" pitchFamily="34" charset="0"/>
                <a:hlinkClick r:id="rId10"/>
              </a:rPr>
              <a:t>Learn more</a:t>
            </a:r>
            <a:endParaRPr lang="en-US" sz="1000" dirty="0">
              <a:latin typeface="Corbel" panose="020B0503020204020204" pitchFamily="34" charset="0"/>
            </a:endParaRPr>
          </a:p>
        </p:txBody>
      </p:sp>
      <p:sp useBgFill="1">
        <p:nvSpPr>
          <p:cNvPr id="51" name="MacroBlocker"/>
          <p:cNvSpPr/>
          <p:nvPr/>
        </p:nvSpPr>
        <p:spPr>
          <a:xfrm>
            <a:off x="5454164" y="38175"/>
            <a:ext cx="3189875" cy="70771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6" y="1992380"/>
            <a:ext cx="3310550" cy="1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845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Configure Sound Effects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385991" y="652546"/>
            <a:ext cx="6372018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Click a sound effect box to preview its sound.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To customize sound effects, switch to Editing view and follow the steps on this slide’s notes.</a:t>
            </a:r>
          </a:p>
        </p:txBody>
      </p:sp>
      <p:sp>
        <p:nvSpPr>
          <p:cNvPr id="134" name="GoBack">
            <a:hlinkClick r:id="" action="ppaction://macro?name=goToSettingsFromSetUpPuzzles"/>
          </p:cNvPr>
          <p:cNvSpPr txBox="1"/>
          <p:nvPr/>
        </p:nvSpPr>
        <p:spPr>
          <a:xfrm>
            <a:off x="3832245" y="4649161"/>
            <a:ext cx="1479511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Go Back</a:t>
            </a:r>
          </a:p>
        </p:txBody>
      </p:sp>
      <p:sp>
        <p:nvSpPr>
          <p:cNvPr id="12" name="SpinWheel">
            <a:hlinkClick r:id="" action="ppaction://noaction">
              <a:snd r:embed="rId3" name="SpinWheel.wav"/>
            </a:hlinkClick>
          </p:cNvPr>
          <p:cNvSpPr txBox="1"/>
          <p:nvPr/>
        </p:nvSpPr>
        <p:spPr>
          <a:xfrm>
            <a:off x="3400828" y="3453915"/>
            <a:ext cx="2342344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Spin Wheel</a:t>
            </a:r>
          </a:p>
        </p:txBody>
      </p:sp>
      <p:sp>
        <p:nvSpPr>
          <p:cNvPr id="13" name="GuessLetterCorrect">
            <a:hlinkClick r:id="" action="ppaction://noaction">
              <a:snd r:embed="rId4" name="GuessLetterCorrect.wav"/>
            </a:hlinkClick>
          </p:cNvPr>
          <p:cNvSpPr txBox="1"/>
          <p:nvPr/>
        </p:nvSpPr>
        <p:spPr>
          <a:xfrm>
            <a:off x="1805544" y="1664562"/>
            <a:ext cx="23423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Guess Letter Correct</a:t>
            </a:r>
          </a:p>
        </p:txBody>
      </p:sp>
      <p:sp>
        <p:nvSpPr>
          <p:cNvPr id="14" name="GuessLetterWrong">
            <a:hlinkClick r:id="" action="ppaction://noaction">
              <a:snd r:embed="rId5" name="GuessLetterWrong.wav"/>
            </a:hlinkClick>
          </p:cNvPr>
          <p:cNvSpPr txBox="1"/>
          <p:nvPr/>
        </p:nvSpPr>
        <p:spPr>
          <a:xfrm>
            <a:off x="1805545" y="2559239"/>
            <a:ext cx="2342344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Guess Letter Wrong</a:t>
            </a:r>
          </a:p>
        </p:txBody>
      </p:sp>
      <p:sp>
        <p:nvSpPr>
          <p:cNvPr id="15" name="LoadPuzzleChime">
            <a:hlinkClick r:id="" action="ppaction://noaction">
              <a:snd r:embed="rId6" name="LoadPuzzleChime.wav"/>
            </a:hlinkClick>
          </p:cNvPr>
          <p:cNvSpPr txBox="1"/>
          <p:nvPr/>
        </p:nvSpPr>
        <p:spPr>
          <a:xfrm>
            <a:off x="4996111" y="1664562"/>
            <a:ext cx="23423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Load Puzzle Chime</a:t>
            </a:r>
          </a:p>
        </p:txBody>
      </p:sp>
      <p:sp>
        <p:nvSpPr>
          <p:cNvPr id="16" name="SolvePuzzleChime">
            <a:hlinkClick r:id="" action="ppaction://noaction">
              <a:snd r:embed="rId7" name="SolvePuzzleChime.wav"/>
            </a:hlinkClick>
          </p:cNvPr>
          <p:cNvSpPr txBox="1"/>
          <p:nvPr/>
        </p:nvSpPr>
        <p:spPr>
          <a:xfrm>
            <a:off x="4996111" y="2558218"/>
            <a:ext cx="23423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Solve Puzzle Chime</a:t>
            </a:r>
          </a:p>
        </p:txBody>
      </p:sp>
    </p:spTree>
    <p:extLst>
      <p:ext uri="{BB962C8B-B14F-4D97-AF65-F5344CB8AC3E}">
        <p14:creationId xmlns:p14="http://schemas.microsoft.com/office/powerpoint/2010/main" val="12291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Back">
            <a:hlinkClick r:id="" action="ppaction://macro?name=goToSettingsFromSetUpPuzzles"/>
          </p:cNvPr>
          <p:cNvSpPr txBox="1"/>
          <p:nvPr/>
        </p:nvSpPr>
        <p:spPr>
          <a:xfrm>
            <a:off x="3832245" y="4649161"/>
            <a:ext cx="1479511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Go Back</a:t>
            </a:r>
          </a:p>
        </p:txBody>
      </p:sp>
      <p:sp>
        <p:nvSpPr>
          <p:cNvPr id="36" name="PuzzleSolution1-1"/>
          <p:cNvSpPr>
            <a:spLocks noChangeAspect="1"/>
          </p:cNvSpPr>
          <p:nvPr/>
        </p:nvSpPr>
        <p:spPr>
          <a:xfrm>
            <a:off x="110165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uzzleSolution1-2"/>
          <p:cNvSpPr>
            <a:spLocks noChangeAspect="1"/>
          </p:cNvSpPr>
          <p:nvPr/>
        </p:nvSpPr>
        <p:spPr>
          <a:xfrm>
            <a:off x="1255141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uzzleSolution1-3"/>
          <p:cNvSpPr>
            <a:spLocks noChangeAspect="1"/>
          </p:cNvSpPr>
          <p:nvPr/>
        </p:nvSpPr>
        <p:spPr>
          <a:xfrm>
            <a:off x="140863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uzzleSolution1-4"/>
          <p:cNvSpPr>
            <a:spLocks noChangeAspect="1"/>
          </p:cNvSpPr>
          <p:nvPr/>
        </p:nvSpPr>
        <p:spPr>
          <a:xfrm>
            <a:off x="1562118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uzzleSolution1-5"/>
          <p:cNvSpPr>
            <a:spLocks noChangeAspect="1"/>
          </p:cNvSpPr>
          <p:nvPr/>
        </p:nvSpPr>
        <p:spPr>
          <a:xfrm>
            <a:off x="171560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PuzzleSolution1-6"/>
          <p:cNvSpPr>
            <a:spLocks noChangeAspect="1"/>
          </p:cNvSpPr>
          <p:nvPr/>
        </p:nvSpPr>
        <p:spPr>
          <a:xfrm>
            <a:off x="1869095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PuzzleSolution1-7"/>
          <p:cNvSpPr>
            <a:spLocks noChangeAspect="1"/>
          </p:cNvSpPr>
          <p:nvPr/>
        </p:nvSpPr>
        <p:spPr>
          <a:xfrm>
            <a:off x="2022584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PuzzleSolution1-8"/>
          <p:cNvSpPr>
            <a:spLocks noChangeAspect="1"/>
          </p:cNvSpPr>
          <p:nvPr/>
        </p:nvSpPr>
        <p:spPr>
          <a:xfrm>
            <a:off x="217607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PuzzleSolution1-9"/>
          <p:cNvSpPr>
            <a:spLocks noChangeAspect="1"/>
          </p:cNvSpPr>
          <p:nvPr/>
        </p:nvSpPr>
        <p:spPr>
          <a:xfrm>
            <a:off x="2329561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PuzzleSolution1-10"/>
          <p:cNvSpPr>
            <a:spLocks noChangeAspect="1"/>
          </p:cNvSpPr>
          <p:nvPr/>
        </p:nvSpPr>
        <p:spPr>
          <a:xfrm>
            <a:off x="248305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uzzleSolution1-11"/>
          <p:cNvSpPr>
            <a:spLocks noChangeAspect="1"/>
          </p:cNvSpPr>
          <p:nvPr/>
        </p:nvSpPr>
        <p:spPr>
          <a:xfrm>
            <a:off x="2636538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uzzleSolution1-12"/>
          <p:cNvSpPr>
            <a:spLocks noChangeAspect="1"/>
          </p:cNvSpPr>
          <p:nvPr/>
        </p:nvSpPr>
        <p:spPr>
          <a:xfrm>
            <a:off x="279002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PuzzleSolution1-13"/>
          <p:cNvSpPr>
            <a:spLocks noChangeAspect="1"/>
          </p:cNvSpPr>
          <p:nvPr/>
        </p:nvSpPr>
        <p:spPr>
          <a:xfrm>
            <a:off x="94816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PuzzleSolution1-14"/>
          <p:cNvSpPr>
            <a:spLocks noChangeAspect="1"/>
          </p:cNvSpPr>
          <p:nvPr/>
        </p:nvSpPr>
        <p:spPr>
          <a:xfrm>
            <a:off x="110165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uzzleSolution1-15"/>
          <p:cNvSpPr>
            <a:spLocks noChangeAspect="1"/>
          </p:cNvSpPr>
          <p:nvPr/>
        </p:nvSpPr>
        <p:spPr>
          <a:xfrm>
            <a:off x="125514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PuzzleSolution1-16"/>
          <p:cNvSpPr>
            <a:spLocks noChangeAspect="1"/>
          </p:cNvSpPr>
          <p:nvPr/>
        </p:nvSpPr>
        <p:spPr>
          <a:xfrm>
            <a:off x="140863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PuzzleSolution1-17"/>
          <p:cNvSpPr>
            <a:spLocks noChangeAspect="1"/>
          </p:cNvSpPr>
          <p:nvPr/>
        </p:nvSpPr>
        <p:spPr>
          <a:xfrm>
            <a:off x="1562118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PuzzleSolution1-18"/>
          <p:cNvSpPr>
            <a:spLocks noChangeAspect="1"/>
          </p:cNvSpPr>
          <p:nvPr/>
        </p:nvSpPr>
        <p:spPr>
          <a:xfrm>
            <a:off x="171560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PuzzleSolution1-19"/>
          <p:cNvSpPr>
            <a:spLocks noChangeAspect="1"/>
          </p:cNvSpPr>
          <p:nvPr/>
        </p:nvSpPr>
        <p:spPr>
          <a:xfrm>
            <a:off x="186909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uzzleSolution1-20"/>
          <p:cNvSpPr>
            <a:spLocks noChangeAspect="1"/>
          </p:cNvSpPr>
          <p:nvPr/>
        </p:nvSpPr>
        <p:spPr>
          <a:xfrm>
            <a:off x="202258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uzzleSolution1-21"/>
          <p:cNvSpPr>
            <a:spLocks noChangeAspect="1"/>
          </p:cNvSpPr>
          <p:nvPr/>
        </p:nvSpPr>
        <p:spPr>
          <a:xfrm>
            <a:off x="217607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PuzzleSolution1-22"/>
          <p:cNvSpPr>
            <a:spLocks noChangeAspect="1"/>
          </p:cNvSpPr>
          <p:nvPr/>
        </p:nvSpPr>
        <p:spPr>
          <a:xfrm>
            <a:off x="232956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PuzzleSolution1-23"/>
          <p:cNvSpPr>
            <a:spLocks noChangeAspect="1"/>
          </p:cNvSpPr>
          <p:nvPr/>
        </p:nvSpPr>
        <p:spPr>
          <a:xfrm>
            <a:off x="248305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PuzzleSolution1-24"/>
          <p:cNvSpPr>
            <a:spLocks noChangeAspect="1"/>
          </p:cNvSpPr>
          <p:nvPr/>
        </p:nvSpPr>
        <p:spPr>
          <a:xfrm>
            <a:off x="2636538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uzzleSolution1-25"/>
          <p:cNvSpPr>
            <a:spLocks noChangeAspect="1"/>
          </p:cNvSpPr>
          <p:nvPr/>
        </p:nvSpPr>
        <p:spPr>
          <a:xfrm>
            <a:off x="279002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PuzzleSolution1-26"/>
          <p:cNvSpPr>
            <a:spLocks noChangeAspect="1"/>
          </p:cNvSpPr>
          <p:nvPr/>
        </p:nvSpPr>
        <p:spPr>
          <a:xfrm>
            <a:off x="294351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PuzzleSolution1-27"/>
          <p:cNvSpPr>
            <a:spLocks noChangeAspect="1"/>
          </p:cNvSpPr>
          <p:nvPr/>
        </p:nvSpPr>
        <p:spPr>
          <a:xfrm>
            <a:off x="94816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uzzleSolution1-28"/>
          <p:cNvSpPr>
            <a:spLocks noChangeAspect="1"/>
          </p:cNvSpPr>
          <p:nvPr/>
        </p:nvSpPr>
        <p:spPr>
          <a:xfrm>
            <a:off x="110165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PuzzleSolution1-29"/>
          <p:cNvSpPr>
            <a:spLocks noChangeAspect="1"/>
          </p:cNvSpPr>
          <p:nvPr/>
        </p:nvSpPr>
        <p:spPr>
          <a:xfrm>
            <a:off x="125514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PuzzleSolution1-30"/>
          <p:cNvSpPr>
            <a:spLocks noChangeAspect="1"/>
          </p:cNvSpPr>
          <p:nvPr/>
        </p:nvSpPr>
        <p:spPr>
          <a:xfrm>
            <a:off x="140863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PuzzleSolution1-31"/>
          <p:cNvSpPr>
            <a:spLocks noChangeAspect="1"/>
          </p:cNvSpPr>
          <p:nvPr/>
        </p:nvSpPr>
        <p:spPr>
          <a:xfrm>
            <a:off x="1562118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PuzzleSolution1-32"/>
          <p:cNvSpPr>
            <a:spLocks noChangeAspect="1"/>
          </p:cNvSpPr>
          <p:nvPr/>
        </p:nvSpPr>
        <p:spPr>
          <a:xfrm>
            <a:off x="171560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PuzzleSolution1-33"/>
          <p:cNvSpPr>
            <a:spLocks noChangeAspect="1"/>
          </p:cNvSpPr>
          <p:nvPr/>
        </p:nvSpPr>
        <p:spPr>
          <a:xfrm>
            <a:off x="186909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PuzzleSolution1-34"/>
          <p:cNvSpPr>
            <a:spLocks noChangeAspect="1"/>
          </p:cNvSpPr>
          <p:nvPr/>
        </p:nvSpPr>
        <p:spPr>
          <a:xfrm>
            <a:off x="202258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uzzleSolution1-35"/>
          <p:cNvSpPr>
            <a:spLocks noChangeAspect="1"/>
          </p:cNvSpPr>
          <p:nvPr/>
        </p:nvSpPr>
        <p:spPr>
          <a:xfrm>
            <a:off x="217607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PuzzleSolution1-36"/>
          <p:cNvSpPr>
            <a:spLocks noChangeAspect="1"/>
          </p:cNvSpPr>
          <p:nvPr/>
        </p:nvSpPr>
        <p:spPr>
          <a:xfrm>
            <a:off x="232956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PuzzleSolution1-37"/>
          <p:cNvSpPr>
            <a:spLocks noChangeAspect="1"/>
          </p:cNvSpPr>
          <p:nvPr/>
        </p:nvSpPr>
        <p:spPr>
          <a:xfrm>
            <a:off x="248305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PuzzleSolution1-38"/>
          <p:cNvSpPr>
            <a:spLocks noChangeAspect="1"/>
          </p:cNvSpPr>
          <p:nvPr/>
        </p:nvSpPr>
        <p:spPr>
          <a:xfrm>
            <a:off x="2636538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PuzzleSolution1-39"/>
          <p:cNvSpPr>
            <a:spLocks noChangeAspect="1"/>
          </p:cNvSpPr>
          <p:nvPr/>
        </p:nvSpPr>
        <p:spPr>
          <a:xfrm>
            <a:off x="279002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uzzleSolution1-40"/>
          <p:cNvSpPr>
            <a:spLocks noChangeAspect="1"/>
          </p:cNvSpPr>
          <p:nvPr/>
        </p:nvSpPr>
        <p:spPr>
          <a:xfrm>
            <a:off x="294351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uzzleSolution1-41"/>
          <p:cNvSpPr>
            <a:spLocks noChangeAspect="1"/>
          </p:cNvSpPr>
          <p:nvPr/>
        </p:nvSpPr>
        <p:spPr>
          <a:xfrm>
            <a:off x="110165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PuzzleSolution1-42"/>
          <p:cNvSpPr>
            <a:spLocks noChangeAspect="1"/>
          </p:cNvSpPr>
          <p:nvPr/>
        </p:nvSpPr>
        <p:spPr>
          <a:xfrm>
            <a:off x="1255141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PuzzleSolution1-43"/>
          <p:cNvSpPr>
            <a:spLocks noChangeAspect="1"/>
          </p:cNvSpPr>
          <p:nvPr/>
        </p:nvSpPr>
        <p:spPr>
          <a:xfrm>
            <a:off x="140863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PuzzleSolution1-44"/>
          <p:cNvSpPr>
            <a:spLocks noChangeAspect="1"/>
          </p:cNvSpPr>
          <p:nvPr/>
        </p:nvSpPr>
        <p:spPr>
          <a:xfrm>
            <a:off x="1562118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uzzleSolution1-45"/>
          <p:cNvSpPr>
            <a:spLocks noChangeAspect="1"/>
          </p:cNvSpPr>
          <p:nvPr/>
        </p:nvSpPr>
        <p:spPr>
          <a:xfrm>
            <a:off x="171560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uzzleSolution1-46"/>
          <p:cNvSpPr>
            <a:spLocks noChangeAspect="1"/>
          </p:cNvSpPr>
          <p:nvPr/>
        </p:nvSpPr>
        <p:spPr>
          <a:xfrm>
            <a:off x="1869095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PuzzleSolution1-47"/>
          <p:cNvSpPr>
            <a:spLocks noChangeAspect="1"/>
          </p:cNvSpPr>
          <p:nvPr/>
        </p:nvSpPr>
        <p:spPr>
          <a:xfrm>
            <a:off x="2022584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uzzleSolution1-48"/>
          <p:cNvSpPr>
            <a:spLocks noChangeAspect="1"/>
          </p:cNvSpPr>
          <p:nvPr/>
        </p:nvSpPr>
        <p:spPr>
          <a:xfrm>
            <a:off x="217607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PuzzleSolution1-49"/>
          <p:cNvSpPr>
            <a:spLocks noChangeAspect="1"/>
          </p:cNvSpPr>
          <p:nvPr/>
        </p:nvSpPr>
        <p:spPr>
          <a:xfrm>
            <a:off x="2329561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PuzzleSolution1-50"/>
          <p:cNvSpPr>
            <a:spLocks noChangeAspect="1"/>
          </p:cNvSpPr>
          <p:nvPr/>
        </p:nvSpPr>
        <p:spPr>
          <a:xfrm>
            <a:off x="248305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uzzleSolution1-51"/>
          <p:cNvSpPr>
            <a:spLocks noChangeAspect="1"/>
          </p:cNvSpPr>
          <p:nvPr/>
        </p:nvSpPr>
        <p:spPr>
          <a:xfrm>
            <a:off x="2636538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PuzzleSolution1-52"/>
          <p:cNvSpPr>
            <a:spLocks noChangeAspect="1"/>
          </p:cNvSpPr>
          <p:nvPr/>
        </p:nvSpPr>
        <p:spPr>
          <a:xfrm>
            <a:off x="279002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uzzleCategory1"/>
          <p:cNvSpPr/>
          <p:nvPr/>
        </p:nvSpPr>
        <p:spPr>
          <a:xfrm>
            <a:off x="1101654" y="90931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813" name="PuzzleSolution2-1"/>
          <p:cNvSpPr>
            <a:spLocks noChangeAspect="1"/>
          </p:cNvSpPr>
          <p:nvPr/>
        </p:nvSpPr>
        <p:spPr>
          <a:xfrm>
            <a:off x="380328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4" name="PuzzleSolution2-2"/>
          <p:cNvSpPr>
            <a:spLocks noChangeAspect="1"/>
          </p:cNvSpPr>
          <p:nvPr/>
        </p:nvSpPr>
        <p:spPr>
          <a:xfrm>
            <a:off x="395677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5" name="PuzzleSolution2-3"/>
          <p:cNvSpPr>
            <a:spLocks noChangeAspect="1"/>
          </p:cNvSpPr>
          <p:nvPr/>
        </p:nvSpPr>
        <p:spPr>
          <a:xfrm>
            <a:off x="4110266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6" name="PuzzleSolution2-4"/>
          <p:cNvSpPr>
            <a:spLocks noChangeAspect="1"/>
          </p:cNvSpPr>
          <p:nvPr/>
        </p:nvSpPr>
        <p:spPr>
          <a:xfrm>
            <a:off x="4263754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7" name="PuzzleSolution2-5"/>
          <p:cNvSpPr>
            <a:spLocks noChangeAspect="1"/>
          </p:cNvSpPr>
          <p:nvPr/>
        </p:nvSpPr>
        <p:spPr>
          <a:xfrm>
            <a:off x="441724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8" name="PuzzleSolution2-6"/>
          <p:cNvSpPr>
            <a:spLocks noChangeAspect="1"/>
          </p:cNvSpPr>
          <p:nvPr/>
        </p:nvSpPr>
        <p:spPr>
          <a:xfrm>
            <a:off x="4570731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9" name="PuzzleSolution2-7"/>
          <p:cNvSpPr>
            <a:spLocks noChangeAspect="1"/>
          </p:cNvSpPr>
          <p:nvPr/>
        </p:nvSpPr>
        <p:spPr>
          <a:xfrm>
            <a:off x="472422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0" name="PuzzleSolution2-8"/>
          <p:cNvSpPr>
            <a:spLocks noChangeAspect="1"/>
          </p:cNvSpPr>
          <p:nvPr/>
        </p:nvSpPr>
        <p:spPr>
          <a:xfrm>
            <a:off x="487770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1" name="PuzzleSolution2-9"/>
          <p:cNvSpPr>
            <a:spLocks noChangeAspect="1"/>
          </p:cNvSpPr>
          <p:nvPr/>
        </p:nvSpPr>
        <p:spPr>
          <a:xfrm>
            <a:off x="503119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" name="PuzzleSolution2-10"/>
          <p:cNvSpPr>
            <a:spLocks noChangeAspect="1"/>
          </p:cNvSpPr>
          <p:nvPr/>
        </p:nvSpPr>
        <p:spPr>
          <a:xfrm>
            <a:off x="5184686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" name="PuzzleSolution2-11"/>
          <p:cNvSpPr>
            <a:spLocks noChangeAspect="1"/>
          </p:cNvSpPr>
          <p:nvPr/>
        </p:nvSpPr>
        <p:spPr>
          <a:xfrm>
            <a:off x="5338174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4" name="PuzzleSolution2-12"/>
          <p:cNvSpPr>
            <a:spLocks noChangeAspect="1"/>
          </p:cNvSpPr>
          <p:nvPr/>
        </p:nvSpPr>
        <p:spPr>
          <a:xfrm>
            <a:off x="549166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5" name="PuzzleSolution2-13"/>
          <p:cNvSpPr>
            <a:spLocks noChangeAspect="1"/>
          </p:cNvSpPr>
          <p:nvPr/>
        </p:nvSpPr>
        <p:spPr>
          <a:xfrm>
            <a:off x="364980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6" name="PuzzleSolution2-14"/>
          <p:cNvSpPr>
            <a:spLocks noChangeAspect="1"/>
          </p:cNvSpPr>
          <p:nvPr/>
        </p:nvSpPr>
        <p:spPr>
          <a:xfrm>
            <a:off x="380328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7" name="PuzzleSolution2-15"/>
          <p:cNvSpPr>
            <a:spLocks noChangeAspect="1"/>
          </p:cNvSpPr>
          <p:nvPr/>
        </p:nvSpPr>
        <p:spPr>
          <a:xfrm>
            <a:off x="395677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8" name="PuzzleSolution2-16"/>
          <p:cNvSpPr>
            <a:spLocks noChangeAspect="1"/>
          </p:cNvSpPr>
          <p:nvPr/>
        </p:nvSpPr>
        <p:spPr>
          <a:xfrm>
            <a:off x="411026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9" name="PuzzleSolution2-17"/>
          <p:cNvSpPr>
            <a:spLocks noChangeAspect="1"/>
          </p:cNvSpPr>
          <p:nvPr/>
        </p:nvSpPr>
        <p:spPr>
          <a:xfrm>
            <a:off x="426375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0" name="PuzzleSolution2-18"/>
          <p:cNvSpPr>
            <a:spLocks noChangeAspect="1"/>
          </p:cNvSpPr>
          <p:nvPr/>
        </p:nvSpPr>
        <p:spPr>
          <a:xfrm>
            <a:off x="441724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1" name="PuzzleSolution2-19"/>
          <p:cNvSpPr>
            <a:spLocks noChangeAspect="1"/>
          </p:cNvSpPr>
          <p:nvPr/>
        </p:nvSpPr>
        <p:spPr>
          <a:xfrm>
            <a:off x="457073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2" name="PuzzleSolution2-20"/>
          <p:cNvSpPr>
            <a:spLocks noChangeAspect="1"/>
          </p:cNvSpPr>
          <p:nvPr/>
        </p:nvSpPr>
        <p:spPr>
          <a:xfrm>
            <a:off x="472422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3" name="PuzzleSolution2-21"/>
          <p:cNvSpPr>
            <a:spLocks noChangeAspect="1"/>
          </p:cNvSpPr>
          <p:nvPr/>
        </p:nvSpPr>
        <p:spPr>
          <a:xfrm>
            <a:off x="487770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4" name="PuzzleSolution2-22"/>
          <p:cNvSpPr>
            <a:spLocks noChangeAspect="1"/>
          </p:cNvSpPr>
          <p:nvPr/>
        </p:nvSpPr>
        <p:spPr>
          <a:xfrm>
            <a:off x="503119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5" name="PuzzleSolution2-23"/>
          <p:cNvSpPr>
            <a:spLocks noChangeAspect="1"/>
          </p:cNvSpPr>
          <p:nvPr/>
        </p:nvSpPr>
        <p:spPr>
          <a:xfrm>
            <a:off x="518468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6" name="PuzzleSolution2-24"/>
          <p:cNvSpPr>
            <a:spLocks noChangeAspect="1"/>
          </p:cNvSpPr>
          <p:nvPr/>
        </p:nvSpPr>
        <p:spPr>
          <a:xfrm>
            <a:off x="533817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7" name="PuzzleSolution2-25"/>
          <p:cNvSpPr>
            <a:spLocks noChangeAspect="1"/>
          </p:cNvSpPr>
          <p:nvPr/>
        </p:nvSpPr>
        <p:spPr>
          <a:xfrm>
            <a:off x="549166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8" name="PuzzleSolution2-26"/>
          <p:cNvSpPr>
            <a:spLocks noChangeAspect="1"/>
          </p:cNvSpPr>
          <p:nvPr/>
        </p:nvSpPr>
        <p:spPr>
          <a:xfrm>
            <a:off x="564515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9" name="PuzzleSolution2-27"/>
          <p:cNvSpPr>
            <a:spLocks noChangeAspect="1"/>
          </p:cNvSpPr>
          <p:nvPr/>
        </p:nvSpPr>
        <p:spPr>
          <a:xfrm>
            <a:off x="364980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0" name="PuzzleSolution2-28"/>
          <p:cNvSpPr>
            <a:spLocks noChangeAspect="1"/>
          </p:cNvSpPr>
          <p:nvPr/>
        </p:nvSpPr>
        <p:spPr>
          <a:xfrm>
            <a:off x="380328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1" name="PuzzleSolution2-29"/>
          <p:cNvSpPr>
            <a:spLocks noChangeAspect="1"/>
          </p:cNvSpPr>
          <p:nvPr/>
        </p:nvSpPr>
        <p:spPr>
          <a:xfrm>
            <a:off x="395677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2" name="PuzzleSolution2-30"/>
          <p:cNvSpPr>
            <a:spLocks noChangeAspect="1"/>
          </p:cNvSpPr>
          <p:nvPr/>
        </p:nvSpPr>
        <p:spPr>
          <a:xfrm>
            <a:off x="411026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" name="PuzzleSolution2-31"/>
          <p:cNvSpPr>
            <a:spLocks noChangeAspect="1"/>
          </p:cNvSpPr>
          <p:nvPr/>
        </p:nvSpPr>
        <p:spPr>
          <a:xfrm>
            <a:off x="426375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" name="PuzzleSolution2-32"/>
          <p:cNvSpPr>
            <a:spLocks noChangeAspect="1"/>
          </p:cNvSpPr>
          <p:nvPr/>
        </p:nvSpPr>
        <p:spPr>
          <a:xfrm>
            <a:off x="441724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" name="PuzzleSolution2-33"/>
          <p:cNvSpPr>
            <a:spLocks noChangeAspect="1"/>
          </p:cNvSpPr>
          <p:nvPr/>
        </p:nvSpPr>
        <p:spPr>
          <a:xfrm>
            <a:off x="457073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" name="PuzzleSolution2-34"/>
          <p:cNvSpPr>
            <a:spLocks noChangeAspect="1"/>
          </p:cNvSpPr>
          <p:nvPr/>
        </p:nvSpPr>
        <p:spPr>
          <a:xfrm>
            <a:off x="472422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7" name="PuzzleSolution2-35"/>
          <p:cNvSpPr>
            <a:spLocks noChangeAspect="1"/>
          </p:cNvSpPr>
          <p:nvPr/>
        </p:nvSpPr>
        <p:spPr>
          <a:xfrm>
            <a:off x="487770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8" name="PuzzleSolution2-36"/>
          <p:cNvSpPr>
            <a:spLocks noChangeAspect="1"/>
          </p:cNvSpPr>
          <p:nvPr/>
        </p:nvSpPr>
        <p:spPr>
          <a:xfrm>
            <a:off x="503119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9" name="PuzzleSolution2-37"/>
          <p:cNvSpPr>
            <a:spLocks noChangeAspect="1"/>
          </p:cNvSpPr>
          <p:nvPr/>
        </p:nvSpPr>
        <p:spPr>
          <a:xfrm>
            <a:off x="518468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0" name="PuzzleSolution2-38"/>
          <p:cNvSpPr>
            <a:spLocks noChangeAspect="1"/>
          </p:cNvSpPr>
          <p:nvPr/>
        </p:nvSpPr>
        <p:spPr>
          <a:xfrm>
            <a:off x="533817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1" name="PuzzleSolution2-39"/>
          <p:cNvSpPr>
            <a:spLocks noChangeAspect="1"/>
          </p:cNvSpPr>
          <p:nvPr/>
        </p:nvSpPr>
        <p:spPr>
          <a:xfrm>
            <a:off x="549166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2" name="PuzzleSolution2-40"/>
          <p:cNvSpPr>
            <a:spLocks noChangeAspect="1"/>
          </p:cNvSpPr>
          <p:nvPr/>
        </p:nvSpPr>
        <p:spPr>
          <a:xfrm>
            <a:off x="564515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" name="PuzzleSolution2-41"/>
          <p:cNvSpPr>
            <a:spLocks noChangeAspect="1"/>
          </p:cNvSpPr>
          <p:nvPr/>
        </p:nvSpPr>
        <p:spPr>
          <a:xfrm>
            <a:off x="380328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4" name="PuzzleSolution2-42"/>
          <p:cNvSpPr>
            <a:spLocks noChangeAspect="1"/>
          </p:cNvSpPr>
          <p:nvPr/>
        </p:nvSpPr>
        <p:spPr>
          <a:xfrm>
            <a:off x="395677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5" name="PuzzleSolution2-43"/>
          <p:cNvSpPr>
            <a:spLocks noChangeAspect="1"/>
          </p:cNvSpPr>
          <p:nvPr/>
        </p:nvSpPr>
        <p:spPr>
          <a:xfrm>
            <a:off x="4110266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6" name="PuzzleSolution2-44"/>
          <p:cNvSpPr>
            <a:spLocks noChangeAspect="1"/>
          </p:cNvSpPr>
          <p:nvPr/>
        </p:nvSpPr>
        <p:spPr>
          <a:xfrm>
            <a:off x="4263754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7" name="PuzzleSolution2-45"/>
          <p:cNvSpPr>
            <a:spLocks noChangeAspect="1"/>
          </p:cNvSpPr>
          <p:nvPr/>
        </p:nvSpPr>
        <p:spPr>
          <a:xfrm>
            <a:off x="441724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8" name="PuzzleSolution2-46"/>
          <p:cNvSpPr>
            <a:spLocks noChangeAspect="1"/>
          </p:cNvSpPr>
          <p:nvPr/>
        </p:nvSpPr>
        <p:spPr>
          <a:xfrm>
            <a:off x="4570731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9" name="PuzzleSolution2-47"/>
          <p:cNvSpPr>
            <a:spLocks noChangeAspect="1"/>
          </p:cNvSpPr>
          <p:nvPr/>
        </p:nvSpPr>
        <p:spPr>
          <a:xfrm>
            <a:off x="472422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0" name="PuzzleSolution2-48"/>
          <p:cNvSpPr>
            <a:spLocks noChangeAspect="1"/>
          </p:cNvSpPr>
          <p:nvPr/>
        </p:nvSpPr>
        <p:spPr>
          <a:xfrm>
            <a:off x="487770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1" name="PuzzleSolution2-49"/>
          <p:cNvSpPr>
            <a:spLocks noChangeAspect="1"/>
          </p:cNvSpPr>
          <p:nvPr/>
        </p:nvSpPr>
        <p:spPr>
          <a:xfrm>
            <a:off x="503119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" name="PuzzleSolution2-50"/>
          <p:cNvSpPr>
            <a:spLocks noChangeAspect="1"/>
          </p:cNvSpPr>
          <p:nvPr/>
        </p:nvSpPr>
        <p:spPr>
          <a:xfrm>
            <a:off x="5184686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" name="PuzzleSolution2-51"/>
          <p:cNvSpPr>
            <a:spLocks noChangeAspect="1"/>
          </p:cNvSpPr>
          <p:nvPr/>
        </p:nvSpPr>
        <p:spPr>
          <a:xfrm>
            <a:off x="5338174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4" name="PuzzleSolution2-52"/>
          <p:cNvSpPr>
            <a:spLocks noChangeAspect="1"/>
          </p:cNvSpPr>
          <p:nvPr/>
        </p:nvSpPr>
        <p:spPr>
          <a:xfrm>
            <a:off x="549166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2" name="PuzzleCategory2"/>
          <p:cNvSpPr/>
          <p:nvPr/>
        </p:nvSpPr>
        <p:spPr>
          <a:xfrm>
            <a:off x="3803290" y="90931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868" name="PuzzleSolution3-1"/>
          <p:cNvSpPr>
            <a:spLocks noChangeAspect="1"/>
          </p:cNvSpPr>
          <p:nvPr/>
        </p:nvSpPr>
        <p:spPr>
          <a:xfrm>
            <a:off x="6504925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9" name="PuzzleSolution3-2"/>
          <p:cNvSpPr>
            <a:spLocks noChangeAspect="1"/>
          </p:cNvSpPr>
          <p:nvPr/>
        </p:nvSpPr>
        <p:spPr>
          <a:xfrm>
            <a:off x="665841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0" name="PuzzleSolution3-3"/>
          <p:cNvSpPr>
            <a:spLocks noChangeAspect="1"/>
          </p:cNvSpPr>
          <p:nvPr/>
        </p:nvSpPr>
        <p:spPr>
          <a:xfrm>
            <a:off x="6811902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1" name="PuzzleSolution3-4"/>
          <p:cNvSpPr>
            <a:spLocks noChangeAspect="1"/>
          </p:cNvSpPr>
          <p:nvPr/>
        </p:nvSpPr>
        <p:spPr>
          <a:xfrm>
            <a:off x="696539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2" name="PuzzleSolution3-5"/>
          <p:cNvSpPr>
            <a:spLocks noChangeAspect="1"/>
          </p:cNvSpPr>
          <p:nvPr/>
        </p:nvSpPr>
        <p:spPr>
          <a:xfrm>
            <a:off x="711887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3" name="PuzzleSolution3-6"/>
          <p:cNvSpPr>
            <a:spLocks noChangeAspect="1"/>
          </p:cNvSpPr>
          <p:nvPr/>
        </p:nvSpPr>
        <p:spPr>
          <a:xfrm>
            <a:off x="727236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" name="PuzzleSolution3-7"/>
          <p:cNvSpPr>
            <a:spLocks noChangeAspect="1"/>
          </p:cNvSpPr>
          <p:nvPr/>
        </p:nvSpPr>
        <p:spPr>
          <a:xfrm>
            <a:off x="7425856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" name="PuzzleSolution3-8"/>
          <p:cNvSpPr>
            <a:spLocks noChangeAspect="1"/>
          </p:cNvSpPr>
          <p:nvPr/>
        </p:nvSpPr>
        <p:spPr>
          <a:xfrm>
            <a:off x="7579345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6" name="PuzzleSolution3-9"/>
          <p:cNvSpPr>
            <a:spLocks noChangeAspect="1"/>
          </p:cNvSpPr>
          <p:nvPr/>
        </p:nvSpPr>
        <p:spPr>
          <a:xfrm>
            <a:off x="773283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7" name="PuzzleSolution3-10"/>
          <p:cNvSpPr>
            <a:spLocks noChangeAspect="1"/>
          </p:cNvSpPr>
          <p:nvPr/>
        </p:nvSpPr>
        <p:spPr>
          <a:xfrm>
            <a:off x="7886322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8" name="PuzzleSolution3-11"/>
          <p:cNvSpPr>
            <a:spLocks noChangeAspect="1"/>
          </p:cNvSpPr>
          <p:nvPr/>
        </p:nvSpPr>
        <p:spPr>
          <a:xfrm>
            <a:off x="803981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9" name="PuzzleSolution3-12"/>
          <p:cNvSpPr>
            <a:spLocks noChangeAspect="1"/>
          </p:cNvSpPr>
          <p:nvPr/>
        </p:nvSpPr>
        <p:spPr>
          <a:xfrm>
            <a:off x="819329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0" name="PuzzleSolution3-13"/>
          <p:cNvSpPr>
            <a:spLocks noChangeAspect="1"/>
          </p:cNvSpPr>
          <p:nvPr/>
        </p:nvSpPr>
        <p:spPr>
          <a:xfrm>
            <a:off x="635143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1" name="PuzzleSolution3-14"/>
          <p:cNvSpPr>
            <a:spLocks noChangeAspect="1"/>
          </p:cNvSpPr>
          <p:nvPr/>
        </p:nvSpPr>
        <p:spPr>
          <a:xfrm>
            <a:off x="650492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2" name="PuzzleSolution3-15"/>
          <p:cNvSpPr>
            <a:spLocks noChangeAspect="1"/>
          </p:cNvSpPr>
          <p:nvPr/>
        </p:nvSpPr>
        <p:spPr>
          <a:xfrm>
            <a:off x="665841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3" name="PuzzleSolution3-16"/>
          <p:cNvSpPr>
            <a:spLocks noChangeAspect="1"/>
          </p:cNvSpPr>
          <p:nvPr/>
        </p:nvSpPr>
        <p:spPr>
          <a:xfrm>
            <a:off x="6811902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" name="PuzzleSolution3-17"/>
          <p:cNvSpPr>
            <a:spLocks noChangeAspect="1"/>
          </p:cNvSpPr>
          <p:nvPr/>
        </p:nvSpPr>
        <p:spPr>
          <a:xfrm>
            <a:off x="696539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5" name="PuzzleSolution3-18"/>
          <p:cNvSpPr>
            <a:spLocks noChangeAspect="1"/>
          </p:cNvSpPr>
          <p:nvPr/>
        </p:nvSpPr>
        <p:spPr>
          <a:xfrm>
            <a:off x="711887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6" name="PuzzleSolution3-19"/>
          <p:cNvSpPr>
            <a:spLocks noChangeAspect="1"/>
          </p:cNvSpPr>
          <p:nvPr/>
        </p:nvSpPr>
        <p:spPr>
          <a:xfrm>
            <a:off x="727236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7" name="PuzzleSolution3-20"/>
          <p:cNvSpPr>
            <a:spLocks noChangeAspect="1"/>
          </p:cNvSpPr>
          <p:nvPr/>
        </p:nvSpPr>
        <p:spPr>
          <a:xfrm>
            <a:off x="742585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8" name="PuzzleSolution3-21"/>
          <p:cNvSpPr>
            <a:spLocks noChangeAspect="1"/>
          </p:cNvSpPr>
          <p:nvPr/>
        </p:nvSpPr>
        <p:spPr>
          <a:xfrm>
            <a:off x="757934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9" name="PuzzleSolution3-22"/>
          <p:cNvSpPr>
            <a:spLocks noChangeAspect="1"/>
          </p:cNvSpPr>
          <p:nvPr/>
        </p:nvSpPr>
        <p:spPr>
          <a:xfrm>
            <a:off x="773283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0" name="PuzzleSolution3-23"/>
          <p:cNvSpPr>
            <a:spLocks noChangeAspect="1"/>
          </p:cNvSpPr>
          <p:nvPr/>
        </p:nvSpPr>
        <p:spPr>
          <a:xfrm>
            <a:off x="7886322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1" name="PuzzleSolution3-24"/>
          <p:cNvSpPr>
            <a:spLocks noChangeAspect="1"/>
          </p:cNvSpPr>
          <p:nvPr/>
        </p:nvSpPr>
        <p:spPr>
          <a:xfrm>
            <a:off x="803981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2" name="PuzzleSolution3-25"/>
          <p:cNvSpPr>
            <a:spLocks noChangeAspect="1"/>
          </p:cNvSpPr>
          <p:nvPr/>
        </p:nvSpPr>
        <p:spPr>
          <a:xfrm>
            <a:off x="819329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3" name="PuzzleSolution3-26"/>
          <p:cNvSpPr>
            <a:spLocks noChangeAspect="1"/>
          </p:cNvSpPr>
          <p:nvPr/>
        </p:nvSpPr>
        <p:spPr>
          <a:xfrm>
            <a:off x="834678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4" name="PuzzleSolution3-27"/>
          <p:cNvSpPr>
            <a:spLocks noChangeAspect="1"/>
          </p:cNvSpPr>
          <p:nvPr/>
        </p:nvSpPr>
        <p:spPr>
          <a:xfrm>
            <a:off x="635143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5" name="PuzzleSolution3-28"/>
          <p:cNvSpPr>
            <a:spLocks noChangeAspect="1"/>
          </p:cNvSpPr>
          <p:nvPr/>
        </p:nvSpPr>
        <p:spPr>
          <a:xfrm>
            <a:off x="650492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6" name="PuzzleSolution3-29"/>
          <p:cNvSpPr>
            <a:spLocks noChangeAspect="1"/>
          </p:cNvSpPr>
          <p:nvPr/>
        </p:nvSpPr>
        <p:spPr>
          <a:xfrm>
            <a:off x="665841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7" name="PuzzleSolution3-30"/>
          <p:cNvSpPr>
            <a:spLocks noChangeAspect="1"/>
          </p:cNvSpPr>
          <p:nvPr/>
        </p:nvSpPr>
        <p:spPr>
          <a:xfrm>
            <a:off x="6811902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8" name="PuzzleSolution3-31"/>
          <p:cNvSpPr>
            <a:spLocks noChangeAspect="1"/>
          </p:cNvSpPr>
          <p:nvPr/>
        </p:nvSpPr>
        <p:spPr>
          <a:xfrm>
            <a:off x="696539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9" name="PuzzleSolution3-32"/>
          <p:cNvSpPr>
            <a:spLocks noChangeAspect="1"/>
          </p:cNvSpPr>
          <p:nvPr/>
        </p:nvSpPr>
        <p:spPr>
          <a:xfrm>
            <a:off x="711887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0" name="PuzzleSolution3-33"/>
          <p:cNvSpPr>
            <a:spLocks noChangeAspect="1"/>
          </p:cNvSpPr>
          <p:nvPr/>
        </p:nvSpPr>
        <p:spPr>
          <a:xfrm>
            <a:off x="727236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1" name="PuzzleSolution3-34"/>
          <p:cNvSpPr>
            <a:spLocks noChangeAspect="1"/>
          </p:cNvSpPr>
          <p:nvPr/>
        </p:nvSpPr>
        <p:spPr>
          <a:xfrm>
            <a:off x="742585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2" name="PuzzleSolution3-35"/>
          <p:cNvSpPr>
            <a:spLocks noChangeAspect="1"/>
          </p:cNvSpPr>
          <p:nvPr/>
        </p:nvSpPr>
        <p:spPr>
          <a:xfrm>
            <a:off x="757934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3" name="PuzzleSolution3-36"/>
          <p:cNvSpPr>
            <a:spLocks noChangeAspect="1"/>
          </p:cNvSpPr>
          <p:nvPr/>
        </p:nvSpPr>
        <p:spPr>
          <a:xfrm>
            <a:off x="773283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" name="PuzzleSolution3-37"/>
          <p:cNvSpPr>
            <a:spLocks noChangeAspect="1"/>
          </p:cNvSpPr>
          <p:nvPr/>
        </p:nvSpPr>
        <p:spPr>
          <a:xfrm>
            <a:off x="7886322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5" name="PuzzleSolution3-38"/>
          <p:cNvSpPr>
            <a:spLocks noChangeAspect="1"/>
          </p:cNvSpPr>
          <p:nvPr/>
        </p:nvSpPr>
        <p:spPr>
          <a:xfrm>
            <a:off x="803981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6" name="PuzzleSolution3-39"/>
          <p:cNvSpPr>
            <a:spLocks noChangeAspect="1"/>
          </p:cNvSpPr>
          <p:nvPr/>
        </p:nvSpPr>
        <p:spPr>
          <a:xfrm>
            <a:off x="819329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7" name="PuzzleSolution3-40"/>
          <p:cNvSpPr>
            <a:spLocks noChangeAspect="1"/>
          </p:cNvSpPr>
          <p:nvPr/>
        </p:nvSpPr>
        <p:spPr>
          <a:xfrm>
            <a:off x="834678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8" name="PuzzleSolution3-41"/>
          <p:cNvSpPr>
            <a:spLocks noChangeAspect="1"/>
          </p:cNvSpPr>
          <p:nvPr/>
        </p:nvSpPr>
        <p:spPr>
          <a:xfrm>
            <a:off x="6504925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9" name="PuzzleSolution3-42"/>
          <p:cNvSpPr>
            <a:spLocks noChangeAspect="1"/>
          </p:cNvSpPr>
          <p:nvPr/>
        </p:nvSpPr>
        <p:spPr>
          <a:xfrm>
            <a:off x="665841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0" name="PuzzleSolution3-43"/>
          <p:cNvSpPr>
            <a:spLocks noChangeAspect="1"/>
          </p:cNvSpPr>
          <p:nvPr/>
        </p:nvSpPr>
        <p:spPr>
          <a:xfrm>
            <a:off x="6811902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1" name="PuzzleSolution3-44"/>
          <p:cNvSpPr>
            <a:spLocks noChangeAspect="1"/>
          </p:cNvSpPr>
          <p:nvPr/>
        </p:nvSpPr>
        <p:spPr>
          <a:xfrm>
            <a:off x="696539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2" name="PuzzleSolution3-45"/>
          <p:cNvSpPr>
            <a:spLocks noChangeAspect="1"/>
          </p:cNvSpPr>
          <p:nvPr/>
        </p:nvSpPr>
        <p:spPr>
          <a:xfrm>
            <a:off x="711887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3" name="PuzzleSolution3-46"/>
          <p:cNvSpPr>
            <a:spLocks noChangeAspect="1"/>
          </p:cNvSpPr>
          <p:nvPr/>
        </p:nvSpPr>
        <p:spPr>
          <a:xfrm>
            <a:off x="727236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4" name="PuzzleSolution3-47"/>
          <p:cNvSpPr>
            <a:spLocks noChangeAspect="1"/>
          </p:cNvSpPr>
          <p:nvPr/>
        </p:nvSpPr>
        <p:spPr>
          <a:xfrm>
            <a:off x="7425856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5" name="PuzzleSolution3-48"/>
          <p:cNvSpPr>
            <a:spLocks noChangeAspect="1"/>
          </p:cNvSpPr>
          <p:nvPr/>
        </p:nvSpPr>
        <p:spPr>
          <a:xfrm>
            <a:off x="7579345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6" name="PuzzleSolution3-49"/>
          <p:cNvSpPr>
            <a:spLocks noChangeAspect="1"/>
          </p:cNvSpPr>
          <p:nvPr/>
        </p:nvSpPr>
        <p:spPr>
          <a:xfrm>
            <a:off x="773283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7" name="PuzzleSolution3-50"/>
          <p:cNvSpPr>
            <a:spLocks noChangeAspect="1"/>
          </p:cNvSpPr>
          <p:nvPr/>
        </p:nvSpPr>
        <p:spPr>
          <a:xfrm>
            <a:off x="7886322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8" name="PuzzleSolution3-51"/>
          <p:cNvSpPr>
            <a:spLocks noChangeAspect="1"/>
          </p:cNvSpPr>
          <p:nvPr/>
        </p:nvSpPr>
        <p:spPr>
          <a:xfrm>
            <a:off x="803981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9" name="PuzzleSolution3-52"/>
          <p:cNvSpPr>
            <a:spLocks noChangeAspect="1"/>
          </p:cNvSpPr>
          <p:nvPr/>
        </p:nvSpPr>
        <p:spPr>
          <a:xfrm>
            <a:off x="819329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7" name="PuzzleCategory3"/>
          <p:cNvSpPr/>
          <p:nvPr/>
        </p:nvSpPr>
        <p:spPr>
          <a:xfrm>
            <a:off x="6504926" y="90931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923" name="PuzzleSolution4-1"/>
          <p:cNvSpPr>
            <a:spLocks noChangeAspect="1"/>
          </p:cNvSpPr>
          <p:nvPr/>
        </p:nvSpPr>
        <p:spPr>
          <a:xfrm>
            <a:off x="110165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4" name="PuzzleSolution4-2"/>
          <p:cNvSpPr>
            <a:spLocks noChangeAspect="1"/>
          </p:cNvSpPr>
          <p:nvPr/>
        </p:nvSpPr>
        <p:spPr>
          <a:xfrm>
            <a:off x="1255142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" name="PuzzleSolution4-3"/>
          <p:cNvSpPr>
            <a:spLocks noChangeAspect="1"/>
          </p:cNvSpPr>
          <p:nvPr/>
        </p:nvSpPr>
        <p:spPr>
          <a:xfrm>
            <a:off x="140863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6" name="PuzzleSolution4-4"/>
          <p:cNvSpPr>
            <a:spLocks noChangeAspect="1"/>
          </p:cNvSpPr>
          <p:nvPr/>
        </p:nvSpPr>
        <p:spPr>
          <a:xfrm>
            <a:off x="1562119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7" name="PuzzleSolution4-5"/>
          <p:cNvSpPr>
            <a:spLocks noChangeAspect="1"/>
          </p:cNvSpPr>
          <p:nvPr/>
        </p:nvSpPr>
        <p:spPr>
          <a:xfrm>
            <a:off x="171560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8" name="PuzzleSolution4-6"/>
          <p:cNvSpPr>
            <a:spLocks noChangeAspect="1"/>
          </p:cNvSpPr>
          <p:nvPr/>
        </p:nvSpPr>
        <p:spPr>
          <a:xfrm>
            <a:off x="1869096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9" name="PuzzleSolution4-7"/>
          <p:cNvSpPr>
            <a:spLocks noChangeAspect="1"/>
          </p:cNvSpPr>
          <p:nvPr/>
        </p:nvSpPr>
        <p:spPr>
          <a:xfrm>
            <a:off x="2022585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0" name="PuzzleSolution4-8"/>
          <p:cNvSpPr>
            <a:spLocks noChangeAspect="1"/>
          </p:cNvSpPr>
          <p:nvPr/>
        </p:nvSpPr>
        <p:spPr>
          <a:xfrm>
            <a:off x="217607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1" name="PuzzleSolution4-9"/>
          <p:cNvSpPr>
            <a:spLocks noChangeAspect="1"/>
          </p:cNvSpPr>
          <p:nvPr/>
        </p:nvSpPr>
        <p:spPr>
          <a:xfrm>
            <a:off x="2329562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2" name="PuzzleSolution4-10"/>
          <p:cNvSpPr>
            <a:spLocks noChangeAspect="1"/>
          </p:cNvSpPr>
          <p:nvPr/>
        </p:nvSpPr>
        <p:spPr>
          <a:xfrm>
            <a:off x="248305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3" name="PuzzleSolution4-11"/>
          <p:cNvSpPr>
            <a:spLocks noChangeAspect="1"/>
          </p:cNvSpPr>
          <p:nvPr/>
        </p:nvSpPr>
        <p:spPr>
          <a:xfrm>
            <a:off x="2636539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4" name="PuzzleSolution4-12"/>
          <p:cNvSpPr>
            <a:spLocks noChangeAspect="1"/>
          </p:cNvSpPr>
          <p:nvPr/>
        </p:nvSpPr>
        <p:spPr>
          <a:xfrm>
            <a:off x="279002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" name="PuzzleSolution4-13"/>
          <p:cNvSpPr>
            <a:spLocks noChangeAspect="1"/>
          </p:cNvSpPr>
          <p:nvPr/>
        </p:nvSpPr>
        <p:spPr>
          <a:xfrm>
            <a:off x="94816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" name="PuzzleSolution4-14"/>
          <p:cNvSpPr>
            <a:spLocks noChangeAspect="1"/>
          </p:cNvSpPr>
          <p:nvPr/>
        </p:nvSpPr>
        <p:spPr>
          <a:xfrm>
            <a:off x="110165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7" name="PuzzleSolution4-15"/>
          <p:cNvSpPr>
            <a:spLocks noChangeAspect="1"/>
          </p:cNvSpPr>
          <p:nvPr/>
        </p:nvSpPr>
        <p:spPr>
          <a:xfrm>
            <a:off x="125514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8" name="PuzzleSolution4-16"/>
          <p:cNvSpPr>
            <a:spLocks noChangeAspect="1"/>
          </p:cNvSpPr>
          <p:nvPr/>
        </p:nvSpPr>
        <p:spPr>
          <a:xfrm>
            <a:off x="140863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9" name="PuzzleSolution4-17"/>
          <p:cNvSpPr>
            <a:spLocks noChangeAspect="1"/>
          </p:cNvSpPr>
          <p:nvPr/>
        </p:nvSpPr>
        <p:spPr>
          <a:xfrm>
            <a:off x="1562119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0" name="PuzzleSolution4-18"/>
          <p:cNvSpPr>
            <a:spLocks noChangeAspect="1"/>
          </p:cNvSpPr>
          <p:nvPr/>
        </p:nvSpPr>
        <p:spPr>
          <a:xfrm>
            <a:off x="171560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1" name="PuzzleSolution4-19"/>
          <p:cNvSpPr>
            <a:spLocks noChangeAspect="1"/>
          </p:cNvSpPr>
          <p:nvPr/>
        </p:nvSpPr>
        <p:spPr>
          <a:xfrm>
            <a:off x="186909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2" name="PuzzleSolution4-20"/>
          <p:cNvSpPr>
            <a:spLocks noChangeAspect="1"/>
          </p:cNvSpPr>
          <p:nvPr/>
        </p:nvSpPr>
        <p:spPr>
          <a:xfrm>
            <a:off x="202258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3" name="PuzzleSolution4-21"/>
          <p:cNvSpPr>
            <a:spLocks noChangeAspect="1"/>
          </p:cNvSpPr>
          <p:nvPr/>
        </p:nvSpPr>
        <p:spPr>
          <a:xfrm>
            <a:off x="217607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4" name="PuzzleSolution4-22"/>
          <p:cNvSpPr>
            <a:spLocks noChangeAspect="1"/>
          </p:cNvSpPr>
          <p:nvPr/>
        </p:nvSpPr>
        <p:spPr>
          <a:xfrm>
            <a:off x="232956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" name="PuzzleSolution4-23"/>
          <p:cNvSpPr>
            <a:spLocks noChangeAspect="1"/>
          </p:cNvSpPr>
          <p:nvPr/>
        </p:nvSpPr>
        <p:spPr>
          <a:xfrm>
            <a:off x="248305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" name="PuzzleSolution4-24"/>
          <p:cNvSpPr>
            <a:spLocks noChangeAspect="1"/>
          </p:cNvSpPr>
          <p:nvPr/>
        </p:nvSpPr>
        <p:spPr>
          <a:xfrm>
            <a:off x="2636539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" name="PuzzleSolution4-25"/>
          <p:cNvSpPr>
            <a:spLocks noChangeAspect="1"/>
          </p:cNvSpPr>
          <p:nvPr/>
        </p:nvSpPr>
        <p:spPr>
          <a:xfrm>
            <a:off x="279002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" name="PuzzleSolution4-26"/>
          <p:cNvSpPr>
            <a:spLocks noChangeAspect="1"/>
          </p:cNvSpPr>
          <p:nvPr/>
        </p:nvSpPr>
        <p:spPr>
          <a:xfrm>
            <a:off x="294351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9" name="PuzzleSolution4-27"/>
          <p:cNvSpPr>
            <a:spLocks noChangeAspect="1"/>
          </p:cNvSpPr>
          <p:nvPr/>
        </p:nvSpPr>
        <p:spPr>
          <a:xfrm>
            <a:off x="94816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0" name="PuzzleSolution4-28"/>
          <p:cNvSpPr>
            <a:spLocks noChangeAspect="1"/>
          </p:cNvSpPr>
          <p:nvPr/>
        </p:nvSpPr>
        <p:spPr>
          <a:xfrm>
            <a:off x="110165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1" name="PuzzleSolution4-29"/>
          <p:cNvSpPr>
            <a:spLocks noChangeAspect="1"/>
          </p:cNvSpPr>
          <p:nvPr/>
        </p:nvSpPr>
        <p:spPr>
          <a:xfrm>
            <a:off x="125514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2" name="PuzzleSolution4-30"/>
          <p:cNvSpPr>
            <a:spLocks noChangeAspect="1"/>
          </p:cNvSpPr>
          <p:nvPr/>
        </p:nvSpPr>
        <p:spPr>
          <a:xfrm>
            <a:off x="140863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" name="PuzzleSolution4-31"/>
          <p:cNvSpPr>
            <a:spLocks noChangeAspect="1"/>
          </p:cNvSpPr>
          <p:nvPr/>
        </p:nvSpPr>
        <p:spPr>
          <a:xfrm>
            <a:off x="1562119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4" name="PuzzleSolution4-32"/>
          <p:cNvSpPr>
            <a:spLocks noChangeAspect="1"/>
          </p:cNvSpPr>
          <p:nvPr/>
        </p:nvSpPr>
        <p:spPr>
          <a:xfrm>
            <a:off x="171560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5" name="PuzzleSolution4-33"/>
          <p:cNvSpPr>
            <a:spLocks noChangeAspect="1"/>
          </p:cNvSpPr>
          <p:nvPr/>
        </p:nvSpPr>
        <p:spPr>
          <a:xfrm>
            <a:off x="186909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" name="PuzzleSolution4-34"/>
          <p:cNvSpPr>
            <a:spLocks noChangeAspect="1"/>
          </p:cNvSpPr>
          <p:nvPr/>
        </p:nvSpPr>
        <p:spPr>
          <a:xfrm>
            <a:off x="202258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7" name="PuzzleSolution4-35"/>
          <p:cNvSpPr>
            <a:spLocks noChangeAspect="1"/>
          </p:cNvSpPr>
          <p:nvPr/>
        </p:nvSpPr>
        <p:spPr>
          <a:xfrm>
            <a:off x="217607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8" name="PuzzleSolution4-36"/>
          <p:cNvSpPr>
            <a:spLocks noChangeAspect="1"/>
          </p:cNvSpPr>
          <p:nvPr/>
        </p:nvSpPr>
        <p:spPr>
          <a:xfrm>
            <a:off x="232956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9" name="PuzzleSolution4-37"/>
          <p:cNvSpPr>
            <a:spLocks noChangeAspect="1"/>
          </p:cNvSpPr>
          <p:nvPr/>
        </p:nvSpPr>
        <p:spPr>
          <a:xfrm>
            <a:off x="248305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0" name="PuzzleSolution4-38"/>
          <p:cNvSpPr>
            <a:spLocks noChangeAspect="1"/>
          </p:cNvSpPr>
          <p:nvPr/>
        </p:nvSpPr>
        <p:spPr>
          <a:xfrm>
            <a:off x="2636539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" name="PuzzleSolution4-39"/>
          <p:cNvSpPr>
            <a:spLocks noChangeAspect="1"/>
          </p:cNvSpPr>
          <p:nvPr/>
        </p:nvSpPr>
        <p:spPr>
          <a:xfrm>
            <a:off x="279002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" name="PuzzleSolution4-40"/>
          <p:cNvSpPr>
            <a:spLocks noChangeAspect="1"/>
          </p:cNvSpPr>
          <p:nvPr/>
        </p:nvSpPr>
        <p:spPr>
          <a:xfrm>
            <a:off x="294351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3" name="PuzzleSolution4-41"/>
          <p:cNvSpPr>
            <a:spLocks noChangeAspect="1"/>
          </p:cNvSpPr>
          <p:nvPr/>
        </p:nvSpPr>
        <p:spPr>
          <a:xfrm>
            <a:off x="110165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4" name="PuzzleSolution4-42"/>
          <p:cNvSpPr>
            <a:spLocks noChangeAspect="1"/>
          </p:cNvSpPr>
          <p:nvPr/>
        </p:nvSpPr>
        <p:spPr>
          <a:xfrm>
            <a:off x="1255142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5" name="PuzzleSolution4-43"/>
          <p:cNvSpPr>
            <a:spLocks noChangeAspect="1"/>
          </p:cNvSpPr>
          <p:nvPr/>
        </p:nvSpPr>
        <p:spPr>
          <a:xfrm>
            <a:off x="140863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" name="PuzzleSolution4-44"/>
          <p:cNvSpPr>
            <a:spLocks noChangeAspect="1"/>
          </p:cNvSpPr>
          <p:nvPr/>
        </p:nvSpPr>
        <p:spPr>
          <a:xfrm>
            <a:off x="1562119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7" name="PuzzleSolution4-45"/>
          <p:cNvSpPr>
            <a:spLocks noChangeAspect="1"/>
          </p:cNvSpPr>
          <p:nvPr/>
        </p:nvSpPr>
        <p:spPr>
          <a:xfrm>
            <a:off x="171560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8" name="PuzzleSolution4-46"/>
          <p:cNvSpPr>
            <a:spLocks noChangeAspect="1"/>
          </p:cNvSpPr>
          <p:nvPr/>
        </p:nvSpPr>
        <p:spPr>
          <a:xfrm>
            <a:off x="1869096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9" name="PuzzleSolution4-47"/>
          <p:cNvSpPr>
            <a:spLocks noChangeAspect="1"/>
          </p:cNvSpPr>
          <p:nvPr/>
        </p:nvSpPr>
        <p:spPr>
          <a:xfrm>
            <a:off x="2022585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0" name="PuzzleSolution4-48"/>
          <p:cNvSpPr>
            <a:spLocks noChangeAspect="1"/>
          </p:cNvSpPr>
          <p:nvPr/>
        </p:nvSpPr>
        <p:spPr>
          <a:xfrm>
            <a:off x="217607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1" name="PuzzleSolution4-49"/>
          <p:cNvSpPr>
            <a:spLocks noChangeAspect="1"/>
          </p:cNvSpPr>
          <p:nvPr/>
        </p:nvSpPr>
        <p:spPr>
          <a:xfrm>
            <a:off x="2329562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2" name="PuzzleSolution4-50"/>
          <p:cNvSpPr>
            <a:spLocks noChangeAspect="1"/>
          </p:cNvSpPr>
          <p:nvPr/>
        </p:nvSpPr>
        <p:spPr>
          <a:xfrm>
            <a:off x="248305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3" name="PuzzleSolution4-51"/>
          <p:cNvSpPr>
            <a:spLocks noChangeAspect="1"/>
          </p:cNvSpPr>
          <p:nvPr/>
        </p:nvSpPr>
        <p:spPr>
          <a:xfrm>
            <a:off x="2636539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4" name="PuzzleSolution4-52"/>
          <p:cNvSpPr>
            <a:spLocks noChangeAspect="1"/>
          </p:cNvSpPr>
          <p:nvPr/>
        </p:nvSpPr>
        <p:spPr>
          <a:xfrm>
            <a:off x="279002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2" name="PuzzleCategory4"/>
          <p:cNvSpPr/>
          <p:nvPr/>
        </p:nvSpPr>
        <p:spPr>
          <a:xfrm>
            <a:off x="1101655" y="196575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978" name="PuzzleSolution5-1"/>
          <p:cNvSpPr>
            <a:spLocks noChangeAspect="1"/>
          </p:cNvSpPr>
          <p:nvPr/>
        </p:nvSpPr>
        <p:spPr>
          <a:xfrm>
            <a:off x="380329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9" name="PuzzleSolution5-2"/>
          <p:cNvSpPr>
            <a:spLocks noChangeAspect="1"/>
          </p:cNvSpPr>
          <p:nvPr/>
        </p:nvSpPr>
        <p:spPr>
          <a:xfrm>
            <a:off x="395677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0" name="PuzzleSolution5-3"/>
          <p:cNvSpPr>
            <a:spLocks noChangeAspect="1"/>
          </p:cNvSpPr>
          <p:nvPr/>
        </p:nvSpPr>
        <p:spPr>
          <a:xfrm>
            <a:off x="4110267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1" name="PuzzleSolution5-4"/>
          <p:cNvSpPr>
            <a:spLocks noChangeAspect="1"/>
          </p:cNvSpPr>
          <p:nvPr/>
        </p:nvSpPr>
        <p:spPr>
          <a:xfrm>
            <a:off x="4263755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2" name="PuzzleSolution5-5"/>
          <p:cNvSpPr>
            <a:spLocks noChangeAspect="1"/>
          </p:cNvSpPr>
          <p:nvPr/>
        </p:nvSpPr>
        <p:spPr>
          <a:xfrm>
            <a:off x="441724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3" name="PuzzleSolution5-6"/>
          <p:cNvSpPr>
            <a:spLocks noChangeAspect="1"/>
          </p:cNvSpPr>
          <p:nvPr/>
        </p:nvSpPr>
        <p:spPr>
          <a:xfrm>
            <a:off x="4570732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4" name="PuzzleSolution5-7"/>
          <p:cNvSpPr>
            <a:spLocks noChangeAspect="1"/>
          </p:cNvSpPr>
          <p:nvPr/>
        </p:nvSpPr>
        <p:spPr>
          <a:xfrm>
            <a:off x="472422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5" name="PuzzleSolution5-8"/>
          <p:cNvSpPr>
            <a:spLocks noChangeAspect="1"/>
          </p:cNvSpPr>
          <p:nvPr/>
        </p:nvSpPr>
        <p:spPr>
          <a:xfrm>
            <a:off x="487771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" name="PuzzleSolution5-9"/>
          <p:cNvSpPr>
            <a:spLocks noChangeAspect="1"/>
          </p:cNvSpPr>
          <p:nvPr/>
        </p:nvSpPr>
        <p:spPr>
          <a:xfrm>
            <a:off x="503119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7" name="PuzzleSolution5-10"/>
          <p:cNvSpPr>
            <a:spLocks noChangeAspect="1"/>
          </p:cNvSpPr>
          <p:nvPr/>
        </p:nvSpPr>
        <p:spPr>
          <a:xfrm>
            <a:off x="5184687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8" name="PuzzleSolution5-11"/>
          <p:cNvSpPr>
            <a:spLocks noChangeAspect="1"/>
          </p:cNvSpPr>
          <p:nvPr/>
        </p:nvSpPr>
        <p:spPr>
          <a:xfrm>
            <a:off x="5338175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9" name="PuzzleSolution5-12"/>
          <p:cNvSpPr>
            <a:spLocks noChangeAspect="1"/>
          </p:cNvSpPr>
          <p:nvPr/>
        </p:nvSpPr>
        <p:spPr>
          <a:xfrm>
            <a:off x="549166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0" name="PuzzleSolution5-13"/>
          <p:cNvSpPr>
            <a:spLocks noChangeAspect="1"/>
          </p:cNvSpPr>
          <p:nvPr/>
        </p:nvSpPr>
        <p:spPr>
          <a:xfrm>
            <a:off x="364980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1" name="PuzzleSolution5-14"/>
          <p:cNvSpPr>
            <a:spLocks noChangeAspect="1"/>
          </p:cNvSpPr>
          <p:nvPr/>
        </p:nvSpPr>
        <p:spPr>
          <a:xfrm>
            <a:off x="380329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2" name="PuzzleSolution5-15"/>
          <p:cNvSpPr>
            <a:spLocks noChangeAspect="1"/>
          </p:cNvSpPr>
          <p:nvPr/>
        </p:nvSpPr>
        <p:spPr>
          <a:xfrm>
            <a:off x="395677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3" name="PuzzleSolution5-16"/>
          <p:cNvSpPr>
            <a:spLocks noChangeAspect="1"/>
          </p:cNvSpPr>
          <p:nvPr/>
        </p:nvSpPr>
        <p:spPr>
          <a:xfrm>
            <a:off x="411026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4" name="PuzzleSolution5-17"/>
          <p:cNvSpPr>
            <a:spLocks noChangeAspect="1"/>
          </p:cNvSpPr>
          <p:nvPr/>
        </p:nvSpPr>
        <p:spPr>
          <a:xfrm>
            <a:off x="426375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5" name="PuzzleSolution5-18"/>
          <p:cNvSpPr>
            <a:spLocks noChangeAspect="1"/>
          </p:cNvSpPr>
          <p:nvPr/>
        </p:nvSpPr>
        <p:spPr>
          <a:xfrm>
            <a:off x="441724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" name="PuzzleSolution5-19"/>
          <p:cNvSpPr>
            <a:spLocks noChangeAspect="1"/>
          </p:cNvSpPr>
          <p:nvPr/>
        </p:nvSpPr>
        <p:spPr>
          <a:xfrm>
            <a:off x="457073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" name="PuzzleSolution5-20"/>
          <p:cNvSpPr>
            <a:spLocks noChangeAspect="1"/>
          </p:cNvSpPr>
          <p:nvPr/>
        </p:nvSpPr>
        <p:spPr>
          <a:xfrm>
            <a:off x="472422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8" name="PuzzleSolution5-21"/>
          <p:cNvSpPr>
            <a:spLocks noChangeAspect="1"/>
          </p:cNvSpPr>
          <p:nvPr/>
        </p:nvSpPr>
        <p:spPr>
          <a:xfrm>
            <a:off x="487771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9" name="PuzzleSolution5-22"/>
          <p:cNvSpPr>
            <a:spLocks noChangeAspect="1"/>
          </p:cNvSpPr>
          <p:nvPr/>
        </p:nvSpPr>
        <p:spPr>
          <a:xfrm>
            <a:off x="503119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0" name="PuzzleSolution5-23"/>
          <p:cNvSpPr>
            <a:spLocks noChangeAspect="1"/>
          </p:cNvSpPr>
          <p:nvPr/>
        </p:nvSpPr>
        <p:spPr>
          <a:xfrm>
            <a:off x="518468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1" name="PuzzleSolution5-24"/>
          <p:cNvSpPr>
            <a:spLocks noChangeAspect="1"/>
          </p:cNvSpPr>
          <p:nvPr/>
        </p:nvSpPr>
        <p:spPr>
          <a:xfrm>
            <a:off x="533817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2" name="PuzzleSolution5-25"/>
          <p:cNvSpPr>
            <a:spLocks noChangeAspect="1"/>
          </p:cNvSpPr>
          <p:nvPr/>
        </p:nvSpPr>
        <p:spPr>
          <a:xfrm>
            <a:off x="549166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3" name="PuzzleSolution5-26"/>
          <p:cNvSpPr>
            <a:spLocks noChangeAspect="1"/>
          </p:cNvSpPr>
          <p:nvPr/>
        </p:nvSpPr>
        <p:spPr>
          <a:xfrm>
            <a:off x="564515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4" name="PuzzleSolution5-27"/>
          <p:cNvSpPr>
            <a:spLocks noChangeAspect="1"/>
          </p:cNvSpPr>
          <p:nvPr/>
        </p:nvSpPr>
        <p:spPr>
          <a:xfrm>
            <a:off x="364980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5" name="PuzzleSolution5-28"/>
          <p:cNvSpPr>
            <a:spLocks noChangeAspect="1"/>
          </p:cNvSpPr>
          <p:nvPr/>
        </p:nvSpPr>
        <p:spPr>
          <a:xfrm>
            <a:off x="380329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6" name="PuzzleSolution5-29"/>
          <p:cNvSpPr>
            <a:spLocks noChangeAspect="1"/>
          </p:cNvSpPr>
          <p:nvPr/>
        </p:nvSpPr>
        <p:spPr>
          <a:xfrm>
            <a:off x="395677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" name="PuzzleSolution5-30"/>
          <p:cNvSpPr>
            <a:spLocks noChangeAspect="1"/>
          </p:cNvSpPr>
          <p:nvPr/>
        </p:nvSpPr>
        <p:spPr>
          <a:xfrm>
            <a:off x="411026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8" name="PuzzleSolution5-31"/>
          <p:cNvSpPr>
            <a:spLocks noChangeAspect="1"/>
          </p:cNvSpPr>
          <p:nvPr/>
        </p:nvSpPr>
        <p:spPr>
          <a:xfrm>
            <a:off x="426375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9" name="PuzzleSolution5-32"/>
          <p:cNvSpPr>
            <a:spLocks noChangeAspect="1"/>
          </p:cNvSpPr>
          <p:nvPr/>
        </p:nvSpPr>
        <p:spPr>
          <a:xfrm>
            <a:off x="441724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0" name="PuzzleSolution5-33"/>
          <p:cNvSpPr>
            <a:spLocks noChangeAspect="1"/>
          </p:cNvSpPr>
          <p:nvPr/>
        </p:nvSpPr>
        <p:spPr>
          <a:xfrm>
            <a:off x="457073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1" name="PuzzleSolution5-34"/>
          <p:cNvSpPr>
            <a:spLocks noChangeAspect="1"/>
          </p:cNvSpPr>
          <p:nvPr/>
        </p:nvSpPr>
        <p:spPr>
          <a:xfrm>
            <a:off x="472422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2" name="PuzzleSolution5-35"/>
          <p:cNvSpPr>
            <a:spLocks noChangeAspect="1"/>
          </p:cNvSpPr>
          <p:nvPr/>
        </p:nvSpPr>
        <p:spPr>
          <a:xfrm>
            <a:off x="487771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3" name="PuzzleSolution5-36"/>
          <p:cNvSpPr>
            <a:spLocks noChangeAspect="1"/>
          </p:cNvSpPr>
          <p:nvPr/>
        </p:nvSpPr>
        <p:spPr>
          <a:xfrm>
            <a:off x="503119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4" name="PuzzleSolution5-37"/>
          <p:cNvSpPr>
            <a:spLocks noChangeAspect="1"/>
          </p:cNvSpPr>
          <p:nvPr/>
        </p:nvSpPr>
        <p:spPr>
          <a:xfrm>
            <a:off x="518468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5" name="PuzzleSolution5-38"/>
          <p:cNvSpPr>
            <a:spLocks noChangeAspect="1"/>
          </p:cNvSpPr>
          <p:nvPr/>
        </p:nvSpPr>
        <p:spPr>
          <a:xfrm>
            <a:off x="533817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6" name="PuzzleSolution5-39"/>
          <p:cNvSpPr>
            <a:spLocks noChangeAspect="1"/>
          </p:cNvSpPr>
          <p:nvPr/>
        </p:nvSpPr>
        <p:spPr>
          <a:xfrm>
            <a:off x="549166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" name="PuzzleSolution5-40"/>
          <p:cNvSpPr>
            <a:spLocks noChangeAspect="1"/>
          </p:cNvSpPr>
          <p:nvPr/>
        </p:nvSpPr>
        <p:spPr>
          <a:xfrm>
            <a:off x="564515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8" name="PuzzleSolution5-41"/>
          <p:cNvSpPr>
            <a:spLocks noChangeAspect="1"/>
          </p:cNvSpPr>
          <p:nvPr/>
        </p:nvSpPr>
        <p:spPr>
          <a:xfrm>
            <a:off x="380329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9" name="PuzzleSolution5-42"/>
          <p:cNvSpPr>
            <a:spLocks noChangeAspect="1"/>
          </p:cNvSpPr>
          <p:nvPr/>
        </p:nvSpPr>
        <p:spPr>
          <a:xfrm>
            <a:off x="395677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0" name="PuzzleSolution5-43"/>
          <p:cNvSpPr>
            <a:spLocks noChangeAspect="1"/>
          </p:cNvSpPr>
          <p:nvPr/>
        </p:nvSpPr>
        <p:spPr>
          <a:xfrm>
            <a:off x="4110267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1" name="PuzzleSolution5-44"/>
          <p:cNvSpPr>
            <a:spLocks noChangeAspect="1"/>
          </p:cNvSpPr>
          <p:nvPr/>
        </p:nvSpPr>
        <p:spPr>
          <a:xfrm>
            <a:off x="4263755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2" name="PuzzleSolution5-45"/>
          <p:cNvSpPr>
            <a:spLocks noChangeAspect="1"/>
          </p:cNvSpPr>
          <p:nvPr/>
        </p:nvSpPr>
        <p:spPr>
          <a:xfrm>
            <a:off x="441724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3" name="PuzzleSolution5-46"/>
          <p:cNvSpPr>
            <a:spLocks noChangeAspect="1"/>
          </p:cNvSpPr>
          <p:nvPr/>
        </p:nvSpPr>
        <p:spPr>
          <a:xfrm>
            <a:off x="4570732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4" name="PuzzleSolution5-47"/>
          <p:cNvSpPr>
            <a:spLocks noChangeAspect="1"/>
          </p:cNvSpPr>
          <p:nvPr/>
        </p:nvSpPr>
        <p:spPr>
          <a:xfrm>
            <a:off x="472422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5" name="PuzzleSolution5-48"/>
          <p:cNvSpPr>
            <a:spLocks noChangeAspect="1"/>
          </p:cNvSpPr>
          <p:nvPr/>
        </p:nvSpPr>
        <p:spPr>
          <a:xfrm>
            <a:off x="487771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6" name="PuzzleSolution5-49"/>
          <p:cNvSpPr>
            <a:spLocks noChangeAspect="1"/>
          </p:cNvSpPr>
          <p:nvPr/>
        </p:nvSpPr>
        <p:spPr>
          <a:xfrm>
            <a:off x="503119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" name="PuzzleSolution5-50"/>
          <p:cNvSpPr>
            <a:spLocks noChangeAspect="1"/>
          </p:cNvSpPr>
          <p:nvPr/>
        </p:nvSpPr>
        <p:spPr>
          <a:xfrm>
            <a:off x="5184687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8" name="PuzzleSolution5-51"/>
          <p:cNvSpPr>
            <a:spLocks noChangeAspect="1"/>
          </p:cNvSpPr>
          <p:nvPr/>
        </p:nvSpPr>
        <p:spPr>
          <a:xfrm>
            <a:off x="5338175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9" name="PuzzleSolution5-52"/>
          <p:cNvSpPr>
            <a:spLocks noChangeAspect="1"/>
          </p:cNvSpPr>
          <p:nvPr/>
        </p:nvSpPr>
        <p:spPr>
          <a:xfrm>
            <a:off x="549166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7" name="PuzzleCategory5"/>
          <p:cNvSpPr/>
          <p:nvPr/>
        </p:nvSpPr>
        <p:spPr>
          <a:xfrm>
            <a:off x="3803291" y="196575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033" name="PuzzleSolution6-1"/>
          <p:cNvSpPr>
            <a:spLocks noChangeAspect="1"/>
          </p:cNvSpPr>
          <p:nvPr/>
        </p:nvSpPr>
        <p:spPr>
          <a:xfrm>
            <a:off x="6504926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4" name="PuzzleSolution6-2"/>
          <p:cNvSpPr>
            <a:spLocks noChangeAspect="1"/>
          </p:cNvSpPr>
          <p:nvPr/>
        </p:nvSpPr>
        <p:spPr>
          <a:xfrm>
            <a:off x="665841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5" name="PuzzleSolution6-3"/>
          <p:cNvSpPr>
            <a:spLocks noChangeAspect="1"/>
          </p:cNvSpPr>
          <p:nvPr/>
        </p:nvSpPr>
        <p:spPr>
          <a:xfrm>
            <a:off x="6811903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6" name="PuzzleSolution6-4"/>
          <p:cNvSpPr>
            <a:spLocks noChangeAspect="1"/>
          </p:cNvSpPr>
          <p:nvPr/>
        </p:nvSpPr>
        <p:spPr>
          <a:xfrm>
            <a:off x="696539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7" name="PuzzleSolution6-5"/>
          <p:cNvSpPr>
            <a:spLocks noChangeAspect="1"/>
          </p:cNvSpPr>
          <p:nvPr/>
        </p:nvSpPr>
        <p:spPr>
          <a:xfrm>
            <a:off x="711888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8" name="PuzzleSolution6-6"/>
          <p:cNvSpPr>
            <a:spLocks noChangeAspect="1"/>
          </p:cNvSpPr>
          <p:nvPr/>
        </p:nvSpPr>
        <p:spPr>
          <a:xfrm>
            <a:off x="727236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9" name="PuzzleSolution6-7"/>
          <p:cNvSpPr>
            <a:spLocks noChangeAspect="1"/>
          </p:cNvSpPr>
          <p:nvPr/>
        </p:nvSpPr>
        <p:spPr>
          <a:xfrm>
            <a:off x="7425857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0" name="PuzzleSolution6-8"/>
          <p:cNvSpPr>
            <a:spLocks noChangeAspect="1"/>
          </p:cNvSpPr>
          <p:nvPr/>
        </p:nvSpPr>
        <p:spPr>
          <a:xfrm>
            <a:off x="7579346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1" name="PuzzleSolution6-9"/>
          <p:cNvSpPr>
            <a:spLocks noChangeAspect="1"/>
          </p:cNvSpPr>
          <p:nvPr/>
        </p:nvSpPr>
        <p:spPr>
          <a:xfrm>
            <a:off x="773283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2" name="PuzzleSolution6-10"/>
          <p:cNvSpPr>
            <a:spLocks noChangeAspect="1"/>
          </p:cNvSpPr>
          <p:nvPr/>
        </p:nvSpPr>
        <p:spPr>
          <a:xfrm>
            <a:off x="7886323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3" name="PuzzleSolution6-11"/>
          <p:cNvSpPr>
            <a:spLocks noChangeAspect="1"/>
          </p:cNvSpPr>
          <p:nvPr/>
        </p:nvSpPr>
        <p:spPr>
          <a:xfrm>
            <a:off x="803981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4" name="PuzzleSolution6-12"/>
          <p:cNvSpPr>
            <a:spLocks noChangeAspect="1"/>
          </p:cNvSpPr>
          <p:nvPr/>
        </p:nvSpPr>
        <p:spPr>
          <a:xfrm>
            <a:off x="819330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5" name="PuzzleSolution6-13"/>
          <p:cNvSpPr>
            <a:spLocks noChangeAspect="1"/>
          </p:cNvSpPr>
          <p:nvPr/>
        </p:nvSpPr>
        <p:spPr>
          <a:xfrm>
            <a:off x="635143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6" name="PuzzleSolution6-14"/>
          <p:cNvSpPr>
            <a:spLocks noChangeAspect="1"/>
          </p:cNvSpPr>
          <p:nvPr/>
        </p:nvSpPr>
        <p:spPr>
          <a:xfrm>
            <a:off x="650492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7" name="PuzzleSolution6-15"/>
          <p:cNvSpPr>
            <a:spLocks noChangeAspect="1"/>
          </p:cNvSpPr>
          <p:nvPr/>
        </p:nvSpPr>
        <p:spPr>
          <a:xfrm>
            <a:off x="665841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PuzzleSolution6-16"/>
          <p:cNvSpPr>
            <a:spLocks noChangeAspect="1"/>
          </p:cNvSpPr>
          <p:nvPr/>
        </p:nvSpPr>
        <p:spPr>
          <a:xfrm>
            <a:off x="6811903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PuzzleSolution6-17"/>
          <p:cNvSpPr>
            <a:spLocks noChangeAspect="1"/>
          </p:cNvSpPr>
          <p:nvPr/>
        </p:nvSpPr>
        <p:spPr>
          <a:xfrm>
            <a:off x="696539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" name="PuzzleSolution6-18"/>
          <p:cNvSpPr>
            <a:spLocks noChangeAspect="1"/>
          </p:cNvSpPr>
          <p:nvPr/>
        </p:nvSpPr>
        <p:spPr>
          <a:xfrm>
            <a:off x="711888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PuzzleSolution6-19"/>
          <p:cNvSpPr>
            <a:spLocks noChangeAspect="1"/>
          </p:cNvSpPr>
          <p:nvPr/>
        </p:nvSpPr>
        <p:spPr>
          <a:xfrm>
            <a:off x="727236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PuzzleSolution6-20"/>
          <p:cNvSpPr>
            <a:spLocks noChangeAspect="1"/>
          </p:cNvSpPr>
          <p:nvPr/>
        </p:nvSpPr>
        <p:spPr>
          <a:xfrm>
            <a:off x="742585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PuzzleSolution6-21"/>
          <p:cNvSpPr>
            <a:spLocks noChangeAspect="1"/>
          </p:cNvSpPr>
          <p:nvPr/>
        </p:nvSpPr>
        <p:spPr>
          <a:xfrm>
            <a:off x="757934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PuzzleSolution6-22"/>
          <p:cNvSpPr>
            <a:spLocks noChangeAspect="1"/>
          </p:cNvSpPr>
          <p:nvPr/>
        </p:nvSpPr>
        <p:spPr>
          <a:xfrm>
            <a:off x="773283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PuzzleSolution6-23"/>
          <p:cNvSpPr>
            <a:spLocks noChangeAspect="1"/>
          </p:cNvSpPr>
          <p:nvPr/>
        </p:nvSpPr>
        <p:spPr>
          <a:xfrm>
            <a:off x="7886323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PuzzleSolution6-24"/>
          <p:cNvSpPr>
            <a:spLocks noChangeAspect="1"/>
          </p:cNvSpPr>
          <p:nvPr/>
        </p:nvSpPr>
        <p:spPr>
          <a:xfrm>
            <a:off x="803981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PuzzleSolution6-25"/>
          <p:cNvSpPr>
            <a:spLocks noChangeAspect="1"/>
          </p:cNvSpPr>
          <p:nvPr/>
        </p:nvSpPr>
        <p:spPr>
          <a:xfrm>
            <a:off x="819330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PuzzleSolution6-26"/>
          <p:cNvSpPr>
            <a:spLocks noChangeAspect="1"/>
          </p:cNvSpPr>
          <p:nvPr/>
        </p:nvSpPr>
        <p:spPr>
          <a:xfrm>
            <a:off x="834678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PuzzleSolution6-27"/>
          <p:cNvSpPr>
            <a:spLocks noChangeAspect="1"/>
          </p:cNvSpPr>
          <p:nvPr/>
        </p:nvSpPr>
        <p:spPr>
          <a:xfrm>
            <a:off x="635143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PuzzleSolution6-28"/>
          <p:cNvSpPr>
            <a:spLocks noChangeAspect="1"/>
          </p:cNvSpPr>
          <p:nvPr/>
        </p:nvSpPr>
        <p:spPr>
          <a:xfrm>
            <a:off x="650492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PuzzleSolution6-29"/>
          <p:cNvSpPr>
            <a:spLocks noChangeAspect="1"/>
          </p:cNvSpPr>
          <p:nvPr/>
        </p:nvSpPr>
        <p:spPr>
          <a:xfrm>
            <a:off x="665841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PuzzleSolution6-30"/>
          <p:cNvSpPr>
            <a:spLocks noChangeAspect="1"/>
          </p:cNvSpPr>
          <p:nvPr/>
        </p:nvSpPr>
        <p:spPr>
          <a:xfrm>
            <a:off x="6811903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PuzzleSolution6-31"/>
          <p:cNvSpPr>
            <a:spLocks noChangeAspect="1"/>
          </p:cNvSpPr>
          <p:nvPr/>
        </p:nvSpPr>
        <p:spPr>
          <a:xfrm>
            <a:off x="696539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PuzzleSolution6-32"/>
          <p:cNvSpPr>
            <a:spLocks noChangeAspect="1"/>
          </p:cNvSpPr>
          <p:nvPr/>
        </p:nvSpPr>
        <p:spPr>
          <a:xfrm>
            <a:off x="711888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PuzzleSolution6-33"/>
          <p:cNvSpPr>
            <a:spLocks noChangeAspect="1"/>
          </p:cNvSpPr>
          <p:nvPr/>
        </p:nvSpPr>
        <p:spPr>
          <a:xfrm>
            <a:off x="727236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PuzzleSolution6-34"/>
          <p:cNvSpPr>
            <a:spLocks noChangeAspect="1"/>
          </p:cNvSpPr>
          <p:nvPr/>
        </p:nvSpPr>
        <p:spPr>
          <a:xfrm>
            <a:off x="742585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7" name="PuzzleSolution6-35"/>
          <p:cNvSpPr>
            <a:spLocks noChangeAspect="1"/>
          </p:cNvSpPr>
          <p:nvPr/>
        </p:nvSpPr>
        <p:spPr>
          <a:xfrm>
            <a:off x="757934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" name="PuzzleSolution6-36"/>
          <p:cNvSpPr>
            <a:spLocks noChangeAspect="1"/>
          </p:cNvSpPr>
          <p:nvPr/>
        </p:nvSpPr>
        <p:spPr>
          <a:xfrm>
            <a:off x="773283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9" name="PuzzleSolution6-37"/>
          <p:cNvSpPr>
            <a:spLocks noChangeAspect="1"/>
          </p:cNvSpPr>
          <p:nvPr/>
        </p:nvSpPr>
        <p:spPr>
          <a:xfrm>
            <a:off x="7886323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0" name="PuzzleSolution6-38"/>
          <p:cNvSpPr>
            <a:spLocks noChangeAspect="1"/>
          </p:cNvSpPr>
          <p:nvPr/>
        </p:nvSpPr>
        <p:spPr>
          <a:xfrm>
            <a:off x="803981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1" name="PuzzleSolution6-39"/>
          <p:cNvSpPr>
            <a:spLocks noChangeAspect="1"/>
          </p:cNvSpPr>
          <p:nvPr/>
        </p:nvSpPr>
        <p:spPr>
          <a:xfrm>
            <a:off x="819330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2" name="PuzzleSolution6-40"/>
          <p:cNvSpPr>
            <a:spLocks noChangeAspect="1"/>
          </p:cNvSpPr>
          <p:nvPr/>
        </p:nvSpPr>
        <p:spPr>
          <a:xfrm>
            <a:off x="834678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3" name="PuzzleSolution6-41"/>
          <p:cNvSpPr>
            <a:spLocks noChangeAspect="1"/>
          </p:cNvSpPr>
          <p:nvPr/>
        </p:nvSpPr>
        <p:spPr>
          <a:xfrm>
            <a:off x="6504926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4" name="PuzzleSolution6-42"/>
          <p:cNvSpPr>
            <a:spLocks noChangeAspect="1"/>
          </p:cNvSpPr>
          <p:nvPr/>
        </p:nvSpPr>
        <p:spPr>
          <a:xfrm>
            <a:off x="665841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5" name="PuzzleSolution6-43"/>
          <p:cNvSpPr>
            <a:spLocks noChangeAspect="1"/>
          </p:cNvSpPr>
          <p:nvPr/>
        </p:nvSpPr>
        <p:spPr>
          <a:xfrm>
            <a:off x="6811903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6" name="PuzzleSolution6-44"/>
          <p:cNvSpPr>
            <a:spLocks noChangeAspect="1"/>
          </p:cNvSpPr>
          <p:nvPr/>
        </p:nvSpPr>
        <p:spPr>
          <a:xfrm>
            <a:off x="696539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7" name="PuzzleSolution6-45"/>
          <p:cNvSpPr>
            <a:spLocks noChangeAspect="1"/>
          </p:cNvSpPr>
          <p:nvPr/>
        </p:nvSpPr>
        <p:spPr>
          <a:xfrm>
            <a:off x="711888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" name="PuzzleSolution6-46"/>
          <p:cNvSpPr>
            <a:spLocks noChangeAspect="1"/>
          </p:cNvSpPr>
          <p:nvPr/>
        </p:nvSpPr>
        <p:spPr>
          <a:xfrm>
            <a:off x="727236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9" name="PuzzleSolution6-47"/>
          <p:cNvSpPr>
            <a:spLocks noChangeAspect="1"/>
          </p:cNvSpPr>
          <p:nvPr/>
        </p:nvSpPr>
        <p:spPr>
          <a:xfrm>
            <a:off x="7425857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0" name="PuzzleSolution6-48"/>
          <p:cNvSpPr>
            <a:spLocks noChangeAspect="1"/>
          </p:cNvSpPr>
          <p:nvPr/>
        </p:nvSpPr>
        <p:spPr>
          <a:xfrm>
            <a:off x="7579346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1" name="PuzzleSolution6-49"/>
          <p:cNvSpPr>
            <a:spLocks noChangeAspect="1"/>
          </p:cNvSpPr>
          <p:nvPr/>
        </p:nvSpPr>
        <p:spPr>
          <a:xfrm>
            <a:off x="773283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2" name="PuzzleSolution6-50"/>
          <p:cNvSpPr>
            <a:spLocks noChangeAspect="1"/>
          </p:cNvSpPr>
          <p:nvPr/>
        </p:nvSpPr>
        <p:spPr>
          <a:xfrm>
            <a:off x="7886323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3" name="PuzzleSolution6-51"/>
          <p:cNvSpPr>
            <a:spLocks noChangeAspect="1"/>
          </p:cNvSpPr>
          <p:nvPr/>
        </p:nvSpPr>
        <p:spPr>
          <a:xfrm>
            <a:off x="803981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4" name="PuzzleSolution6-52"/>
          <p:cNvSpPr>
            <a:spLocks noChangeAspect="1"/>
          </p:cNvSpPr>
          <p:nvPr/>
        </p:nvSpPr>
        <p:spPr>
          <a:xfrm>
            <a:off x="819330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2" name="PuzzleCategory6"/>
          <p:cNvSpPr/>
          <p:nvPr/>
        </p:nvSpPr>
        <p:spPr>
          <a:xfrm>
            <a:off x="6504927" y="196575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583" name="PuzzleSolution7-1"/>
          <p:cNvSpPr>
            <a:spLocks noChangeAspect="1"/>
          </p:cNvSpPr>
          <p:nvPr/>
        </p:nvSpPr>
        <p:spPr>
          <a:xfrm>
            <a:off x="110165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4" name="PuzzleSolution7-2"/>
          <p:cNvSpPr>
            <a:spLocks noChangeAspect="1"/>
          </p:cNvSpPr>
          <p:nvPr/>
        </p:nvSpPr>
        <p:spPr>
          <a:xfrm>
            <a:off x="1255141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5" name="PuzzleSolution7-3"/>
          <p:cNvSpPr>
            <a:spLocks noChangeAspect="1"/>
          </p:cNvSpPr>
          <p:nvPr/>
        </p:nvSpPr>
        <p:spPr>
          <a:xfrm>
            <a:off x="140863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6" name="PuzzleSolution7-4"/>
          <p:cNvSpPr>
            <a:spLocks noChangeAspect="1"/>
          </p:cNvSpPr>
          <p:nvPr/>
        </p:nvSpPr>
        <p:spPr>
          <a:xfrm>
            <a:off x="1562118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7" name="PuzzleSolution7-5"/>
          <p:cNvSpPr>
            <a:spLocks noChangeAspect="1"/>
          </p:cNvSpPr>
          <p:nvPr/>
        </p:nvSpPr>
        <p:spPr>
          <a:xfrm>
            <a:off x="171560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8" name="PuzzleSolution7-6"/>
          <p:cNvSpPr>
            <a:spLocks noChangeAspect="1"/>
          </p:cNvSpPr>
          <p:nvPr/>
        </p:nvSpPr>
        <p:spPr>
          <a:xfrm>
            <a:off x="1869095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9" name="PuzzleSolution7-7"/>
          <p:cNvSpPr>
            <a:spLocks noChangeAspect="1"/>
          </p:cNvSpPr>
          <p:nvPr/>
        </p:nvSpPr>
        <p:spPr>
          <a:xfrm>
            <a:off x="2022584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" name="PuzzleSolution7-8"/>
          <p:cNvSpPr>
            <a:spLocks noChangeAspect="1"/>
          </p:cNvSpPr>
          <p:nvPr/>
        </p:nvSpPr>
        <p:spPr>
          <a:xfrm>
            <a:off x="217607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1" name="PuzzleSolution7-9"/>
          <p:cNvSpPr>
            <a:spLocks noChangeAspect="1"/>
          </p:cNvSpPr>
          <p:nvPr/>
        </p:nvSpPr>
        <p:spPr>
          <a:xfrm>
            <a:off x="2329561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2" name="PuzzleSolution7-10"/>
          <p:cNvSpPr>
            <a:spLocks noChangeAspect="1"/>
          </p:cNvSpPr>
          <p:nvPr/>
        </p:nvSpPr>
        <p:spPr>
          <a:xfrm>
            <a:off x="248305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3" name="PuzzleSolution7-11"/>
          <p:cNvSpPr>
            <a:spLocks noChangeAspect="1"/>
          </p:cNvSpPr>
          <p:nvPr/>
        </p:nvSpPr>
        <p:spPr>
          <a:xfrm>
            <a:off x="2636538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4" name="PuzzleSolution7-12"/>
          <p:cNvSpPr>
            <a:spLocks noChangeAspect="1"/>
          </p:cNvSpPr>
          <p:nvPr/>
        </p:nvSpPr>
        <p:spPr>
          <a:xfrm>
            <a:off x="279002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5" name="PuzzleSolution7-13"/>
          <p:cNvSpPr>
            <a:spLocks noChangeAspect="1"/>
          </p:cNvSpPr>
          <p:nvPr/>
        </p:nvSpPr>
        <p:spPr>
          <a:xfrm>
            <a:off x="94816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6" name="PuzzleSolution7-14"/>
          <p:cNvSpPr>
            <a:spLocks noChangeAspect="1"/>
          </p:cNvSpPr>
          <p:nvPr/>
        </p:nvSpPr>
        <p:spPr>
          <a:xfrm>
            <a:off x="110165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7" name="PuzzleSolution7-15"/>
          <p:cNvSpPr>
            <a:spLocks noChangeAspect="1"/>
          </p:cNvSpPr>
          <p:nvPr/>
        </p:nvSpPr>
        <p:spPr>
          <a:xfrm>
            <a:off x="125514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8" name="PuzzleSolution7-16"/>
          <p:cNvSpPr>
            <a:spLocks noChangeAspect="1"/>
          </p:cNvSpPr>
          <p:nvPr/>
        </p:nvSpPr>
        <p:spPr>
          <a:xfrm>
            <a:off x="140863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9" name="PuzzleSolution7-17"/>
          <p:cNvSpPr>
            <a:spLocks noChangeAspect="1"/>
          </p:cNvSpPr>
          <p:nvPr/>
        </p:nvSpPr>
        <p:spPr>
          <a:xfrm>
            <a:off x="1562118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0" name="PuzzleSolution7-18"/>
          <p:cNvSpPr>
            <a:spLocks noChangeAspect="1"/>
          </p:cNvSpPr>
          <p:nvPr/>
        </p:nvSpPr>
        <p:spPr>
          <a:xfrm>
            <a:off x="171560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" name="PuzzleSolution7-19"/>
          <p:cNvSpPr>
            <a:spLocks noChangeAspect="1"/>
          </p:cNvSpPr>
          <p:nvPr/>
        </p:nvSpPr>
        <p:spPr>
          <a:xfrm>
            <a:off x="186909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2" name="PuzzleSolution7-20"/>
          <p:cNvSpPr>
            <a:spLocks noChangeAspect="1"/>
          </p:cNvSpPr>
          <p:nvPr/>
        </p:nvSpPr>
        <p:spPr>
          <a:xfrm>
            <a:off x="202258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3" name="PuzzleSolution7-21"/>
          <p:cNvSpPr>
            <a:spLocks noChangeAspect="1"/>
          </p:cNvSpPr>
          <p:nvPr/>
        </p:nvSpPr>
        <p:spPr>
          <a:xfrm>
            <a:off x="217607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4" name="PuzzleSolution7-22"/>
          <p:cNvSpPr>
            <a:spLocks noChangeAspect="1"/>
          </p:cNvSpPr>
          <p:nvPr/>
        </p:nvSpPr>
        <p:spPr>
          <a:xfrm>
            <a:off x="232956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5" name="PuzzleSolution7-23"/>
          <p:cNvSpPr>
            <a:spLocks noChangeAspect="1"/>
          </p:cNvSpPr>
          <p:nvPr/>
        </p:nvSpPr>
        <p:spPr>
          <a:xfrm>
            <a:off x="248305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6" name="PuzzleSolution7-24"/>
          <p:cNvSpPr>
            <a:spLocks noChangeAspect="1"/>
          </p:cNvSpPr>
          <p:nvPr/>
        </p:nvSpPr>
        <p:spPr>
          <a:xfrm>
            <a:off x="2636538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7" name="PuzzleSolution7-25"/>
          <p:cNvSpPr>
            <a:spLocks noChangeAspect="1"/>
          </p:cNvSpPr>
          <p:nvPr/>
        </p:nvSpPr>
        <p:spPr>
          <a:xfrm>
            <a:off x="279002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8" name="PuzzleSolution7-26"/>
          <p:cNvSpPr>
            <a:spLocks noChangeAspect="1"/>
          </p:cNvSpPr>
          <p:nvPr/>
        </p:nvSpPr>
        <p:spPr>
          <a:xfrm>
            <a:off x="294351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9" name="PuzzleSolution7-27"/>
          <p:cNvSpPr>
            <a:spLocks noChangeAspect="1"/>
          </p:cNvSpPr>
          <p:nvPr/>
        </p:nvSpPr>
        <p:spPr>
          <a:xfrm>
            <a:off x="94816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0" name="PuzzleSolution7-28"/>
          <p:cNvSpPr>
            <a:spLocks noChangeAspect="1"/>
          </p:cNvSpPr>
          <p:nvPr/>
        </p:nvSpPr>
        <p:spPr>
          <a:xfrm>
            <a:off x="110165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1" name="PuzzleSolution7-29"/>
          <p:cNvSpPr>
            <a:spLocks noChangeAspect="1"/>
          </p:cNvSpPr>
          <p:nvPr/>
        </p:nvSpPr>
        <p:spPr>
          <a:xfrm>
            <a:off x="125514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2" name="PuzzleSolution7-30"/>
          <p:cNvSpPr>
            <a:spLocks noChangeAspect="1"/>
          </p:cNvSpPr>
          <p:nvPr/>
        </p:nvSpPr>
        <p:spPr>
          <a:xfrm>
            <a:off x="140863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3" name="PuzzleSolution7-31"/>
          <p:cNvSpPr>
            <a:spLocks noChangeAspect="1"/>
          </p:cNvSpPr>
          <p:nvPr/>
        </p:nvSpPr>
        <p:spPr>
          <a:xfrm>
            <a:off x="1562118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4" name="PuzzleSolution7-32"/>
          <p:cNvSpPr>
            <a:spLocks noChangeAspect="1"/>
          </p:cNvSpPr>
          <p:nvPr/>
        </p:nvSpPr>
        <p:spPr>
          <a:xfrm>
            <a:off x="171560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5" name="PuzzleSolution7-33"/>
          <p:cNvSpPr>
            <a:spLocks noChangeAspect="1"/>
          </p:cNvSpPr>
          <p:nvPr/>
        </p:nvSpPr>
        <p:spPr>
          <a:xfrm>
            <a:off x="186909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6" name="PuzzleSolution7-34"/>
          <p:cNvSpPr>
            <a:spLocks noChangeAspect="1"/>
          </p:cNvSpPr>
          <p:nvPr/>
        </p:nvSpPr>
        <p:spPr>
          <a:xfrm>
            <a:off x="202258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7" name="PuzzleSolution7-35"/>
          <p:cNvSpPr>
            <a:spLocks noChangeAspect="1"/>
          </p:cNvSpPr>
          <p:nvPr/>
        </p:nvSpPr>
        <p:spPr>
          <a:xfrm>
            <a:off x="217607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8" name="PuzzleSolution7-36"/>
          <p:cNvSpPr>
            <a:spLocks noChangeAspect="1"/>
          </p:cNvSpPr>
          <p:nvPr/>
        </p:nvSpPr>
        <p:spPr>
          <a:xfrm>
            <a:off x="232956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9" name="PuzzleSolution7-37"/>
          <p:cNvSpPr>
            <a:spLocks noChangeAspect="1"/>
          </p:cNvSpPr>
          <p:nvPr/>
        </p:nvSpPr>
        <p:spPr>
          <a:xfrm>
            <a:off x="248305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0" name="PuzzleSolution7-38"/>
          <p:cNvSpPr>
            <a:spLocks noChangeAspect="1"/>
          </p:cNvSpPr>
          <p:nvPr/>
        </p:nvSpPr>
        <p:spPr>
          <a:xfrm>
            <a:off x="2636538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" name="PuzzleSolution7-39"/>
          <p:cNvSpPr>
            <a:spLocks noChangeAspect="1"/>
          </p:cNvSpPr>
          <p:nvPr/>
        </p:nvSpPr>
        <p:spPr>
          <a:xfrm>
            <a:off x="279002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2" name="PuzzleSolution7-40"/>
          <p:cNvSpPr>
            <a:spLocks noChangeAspect="1"/>
          </p:cNvSpPr>
          <p:nvPr/>
        </p:nvSpPr>
        <p:spPr>
          <a:xfrm>
            <a:off x="294351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3" name="PuzzleSolution7-41"/>
          <p:cNvSpPr>
            <a:spLocks noChangeAspect="1"/>
          </p:cNvSpPr>
          <p:nvPr/>
        </p:nvSpPr>
        <p:spPr>
          <a:xfrm>
            <a:off x="110165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4" name="PuzzleSolution7-42"/>
          <p:cNvSpPr>
            <a:spLocks noChangeAspect="1"/>
          </p:cNvSpPr>
          <p:nvPr/>
        </p:nvSpPr>
        <p:spPr>
          <a:xfrm>
            <a:off x="1255141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5" name="PuzzleSolution7-43"/>
          <p:cNvSpPr>
            <a:spLocks noChangeAspect="1"/>
          </p:cNvSpPr>
          <p:nvPr/>
        </p:nvSpPr>
        <p:spPr>
          <a:xfrm>
            <a:off x="140863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6" name="PuzzleSolution7-44"/>
          <p:cNvSpPr>
            <a:spLocks noChangeAspect="1"/>
          </p:cNvSpPr>
          <p:nvPr/>
        </p:nvSpPr>
        <p:spPr>
          <a:xfrm>
            <a:off x="1562118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7" name="PuzzleSolution7-45"/>
          <p:cNvSpPr>
            <a:spLocks noChangeAspect="1"/>
          </p:cNvSpPr>
          <p:nvPr/>
        </p:nvSpPr>
        <p:spPr>
          <a:xfrm>
            <a:off x="171560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8" name="PuzzleSolution7-46"/>
          <p:cNvSpPr>
            <a:spLocks noChangeAspect="1"/>
          </p:cNvSpPr>
          <p:nvPr/>
        </p:nvSpPr>
        <p:spPr>
          <a:xfrm>
            <a:off x="1869095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9" name="PuzzleSolution7-47"/>
          <p:cNvSpPr>
            <a:spLocks noChangeAspect="1"/>
          </p:cNvSpPr>
          <p:nvPr/>
        </p:nvSpPr>
        <p:spPr>
          <a:xfrm>
            <a:off x="2022584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0" name="PuzzleSolution7-48"/>
          <p:cNvSpPr>
            <a:spLocks noChangeAspect="1"/>
          </p:cNvSpPr>
          <p:nvPr/>
        </p:nvSpPr>
        <p:spPr>
          <a:xfrm>
            <a:off x="217607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" name="PuzzleSolution7-49"/>
          <p:cNvSpPr>
            <a:spLocks noChangeAspect="1"/>
          </p:cNvSpPr>
          <p:nvPr/>
        </p:nvSpPr>
        <p:spPr>
          <a:xfrm>
            <a:off x="2329561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" name="PuzzleSolution7-50"/>
          <p:cNvSpPr>
            <a:spLocks noChangeAspect="1"/>
          </p:cNvSpPr>
          <p:nvPr/>
        </p:nvSpPr>
        <p:spPr>
          <a:xfrm>
            <a:off x="248305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3" name="PuzzleSolution7-51"/>
          <p:cNvSpPr>
            <a:spLocks noChangeAspect="1"/>
          </p:cNvSpPr>
          <p:nvPr/>
        </p:nvSpPr>
        <p:spPr>
          <a:xfrm>
            <a:off x="2636538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4" name="PuzzleSolution7-52"/>
          <p:cNvSpPr>
            <a:spLocks noChangeAspect="1"/>
          </p:cNvSpPr>
          <p:nvPr/>
        </p:nvSpPr>
        <p:spPr>
          <a:xfrm>
            <a:off x="279002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2" name="PuzzleCategory7"/>
          <p:cNvSpPr/>
          <p:nvPr/>
        </p:nvSpPr>
        <p:spPr>
          <a:xfrm>
            <a:off x="1101654" y="3023858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638" name="PuzzleSolution8-1"/>
          <p:cNvSpPr>
            <a:spLocks noChangeAspect="1"/>
          </p:cNvSpPr>
          <p:nvPr/>
        </p:nvSpPr>
        <p:spPr>
          <a:xfrm>
            <a:off x="380328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9" name="PuzzleSolution8-2"/>
          <p:cNvSpPr>
            <a:spLocks noChangeAspect="1"/>
          </p:cNvSpPr>
          <p:nvPr/>
        </p:nvSpPr>
        <p:spPr>
          <a:xfrm>
            <a:off x="395677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0" name="PuzzleSolution8-3"/>
          <p:cNvSpPr>
            <a:spLocks noChangeAspect="1"/>
          </p:cNvSpPr>
          <p:nvPr/>
        </p:nvSpPr>
        <p:spPr>
          <a:xfrm>
            <a:off x="4110266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1" name="PuzzleSolution8-4"/>
          <p:cNvSpPr>
            <a:spLocks noChangeAspect="1"/>
          </p:cNvSpPr>
          <p:nvPr/>
        </p:nvSpPr>
        <p:spPr>
          <a:xfrm>
            <a:off x="4263754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2" name="PuzzleSolution8-5"/>
          <p:cNvSpPr>
            <a:spLocks noChangeAspect="1"/>
          </p:cNvSpPr>
          <p:nvPr/>
        </p:nvSpPr>
        <p:spPr>
          <a:xfrm>
            <a:off x="441724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3" name="PuzzleSolution8-6"/>
          <p:cNvSpPr>
            <a:spLocks noChangeAspect="1"/>
          </p:cNvSpPr>
          <p:nvPr/>
        </p:nvSpPr>
        <p:spPr>
          <a:xfrm>
            <a:off x="4570731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4" name="PuzzleSolution8-7"/>
          <p:cNvSpPr>
            <a:spLocks noChangeAspect="1"/>
          </p:cNvSpPr>
          <p:nvPr/>
        </p:nvSpPr>
        <p:spPr>
          <a:xfrm>
            <a:off x="472422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5" name="PuzzleSolution8-8"/>
          <p:cNvSpPr>
            <a:spLocks noChangeAspect="1"/>
          </p:cNvSpPr>
          <p:nvPr/>
        </p:nvSpPr>
        <p:spPr>
          <a:xfrm>
            <a:off x="487770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6" name="PuzzleSolution8-9"/>
          <p:cNvSpPr>
            <a:spLocks noChangeAspect="1"/>
          </p:cNvSpPr>
          <p:nvPr/>
        </p:nvSpPr>
        <p:spPr>
          <a:xfrm>
            <a:off x="503119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7" name="PuzzleSolution8-10"/>
          <p:cNvSpPr>
            <a:spLocks noChangeAspect="1"/>
          </p:cNvSpPr>
          <p:nvPr/>
        </p:nvSpPr>
        <p:spPr>
          <a:xfrm>
            <a:off x="5184686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8" name="PuzzleSolution8-11"/>
          <p:cNvSpPr>
            <a:spLocks noChangeAspect="1"/>
          </p:cNvSpPr>
          <p:nvPr/>
        </p:nvSpPr>
        <p:spPr>
          <a:xfrm>
            <a:off x="5338174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9" name="PuzzleSolution8-12"/>
          <p:cNvSpPr>
            <a:spLocks noChangeAspect="1"/>
          </p:cNvSpPr>
          <p:nvPr/>
        </p:nvSpPr>
        <p:spPr>
          <a:xfrm>
            <a:off x="549166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0" name="PuzzleSolution8-13"/>
          <p:cNvSpPr>
            <a:spLocks noChangeAspect="1"/>
          </p:cNvSpPr>
          <p:nvPr/>
        </p:nvSpPr>
        <p:spPr>
          <a:xfrm>
            <a:off x="364980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1" name="PuzzleSolution8-14"/>
          <p:cNvSpPr>
            <a:spLocks noChangeAspect="1"/>
          </p:cNvSpPr>
          <p:nvPr/>
        </p:nvSpPr>
        <p:spPr>
          <a:xfrm>
            <a:off x="380328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2" name="PuzzleSolution8-15"/>
          <p:cNvSpPr>
            <a:spLocks noChangeAspect="1"/>
          </p:cNvSpPr>
          <p:nvPr/>
        </p:nvSpPr>
        <p:spPr>
          <a:xfrm>
            <a:off x="395677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3" name="PuzzleSolution8-16"/>
          <p:cNvSpPr>
            <a:spLocks noChangeAspect="1"/>
          </p:cNvSpPr>
          <p:nvPr/>
        </p:nvSpPr>
        <p:spPr>
          <a:xfrm>
            <a:off x="411026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4" name="PuzzleSolution8-17"/>
          <p:cNvSpPr>
            <a:spLocks noChangeAspect="1"/>
          </p:cNvSpPr>
          <p:nvPr/>
        </p:nvSpPr>
        <p:spPr>
          <a:xfrm>
            <a:off x="426375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5" name="PuzzleSolution8-18"/>
          <p:cNvSpPr>
            <a:spLocks noChangeAspect="1"/>
          </p:cNvSpPr>
          <p:nvPr/>
        </p:nvSpPr>
        <p:spPr>
          <a:xfrm>
            <a:off x="441724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6" name="PuzzleSolution8-19"/>
          <p:cNvSpPr>
            <a:spLocks noChangeAspect="1"/>
          </p:cNvSpPr>
          <p:nvPr/>
        </p:nvSpPr>
        <p:spPr>
          <a:xfrm>
            <a:off x="457073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7" name="PuzzleSolution8-20"/>
          <p:cNvSpPr>
            <a:spLocks noChangeAspect="1"/>
          </p:cNvSpPr>
          <p:nvPr/>
        </p:nvSpPr>
        <p:spPr>
          <a:xfrm>
            <a:off x="472422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8" name="PuzzleSolution8-21"/>
          <p:cNvSpPr>
            <a:spLocks noChangeAspect="1"/>
          </p:cNvSpPr>
          <p:nvPr/>
        </p:nvSpPr>
        <p:spPr>
          <a:xfrm>
            <a:off x="487770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9" name="PuzzleSolution8-22"/>
          <p:cNvSpPr>
            <a:spLocks noChangeAspect="1"/>
          </p:cNvSpPr>
          <p:nvPr/>
        </p:nvSpPr>
        <p:spPr>
          <a:xfrm>
            <a:off x="503119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0" name="PuzzleSolution8-23"/>
          <p:cNvSpPr>
            <a:spLocks noChangeAspect="1"/>
          </p:cNvSpPr>
          <p:nvPr/>
        </p:nvSpPr>
        <p:spPr>
          <a:xfrm>
            <a:off x="518468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1" name="PuzzleSolution8-24"/>
          <p:cNvSpPr>
            <a:spLocks noChangeAspect="1"/>
          </p:cNvSpPr>
          <p:nvPr/>
        </p:nvSpPr>
        <p:spPr>
          <a:xfrm>
            <a:off x="533817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" name="PuzzleSolution8-25"/>
          <p:cNvSpPr>
            <a:spLocks noChangeAspect="1"/>
          </p:cNvSpPr>
          <p:nvPr/>
        </p:nvSpPr>
        <p:spPr>
          <a:xfrm>
            <a:off x="549166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" name="PuzzleSolution8-26"/>
          <p:cNvSpPr>
            <a:spLocks noChangeAspect="1"/>
          </p:cNvSpPr>
          <p:nvPr/>
        </p:nvSpPr>
        <p:spPr>
          <a:xfrm>
            <a:off x="564515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4" name="PuzzleSolution8-27"/>
          <p:cNvSpPr>
            <a:spLocks noChangeAspect="1"/>
          </p:cNvSpPr>
          <p:nvPr/>
        </p:nvSpPr>
        <p:spPr>
          <a:xfrm>
            <a:off x="364980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5" name="PuzzleSolution8-28"/>
          <p:cNvSpPr>
            <a:spLocks noChangeAspect="1"/>
          </p:cNvSpPr>
          <p:nvPr/>
        </p:nvSpPr>
        <p:spPr>
          <a:xfrm>
            <a:off x="380328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6" name="PuzzleSolution8-29"/>
          <p:cNvSpPr>
            <a:spLocks noChangeAspect="1"/>
          </p:cNvSpPr>
          <p:nvPr/>
        </p:nvSpPr>
        <p:spPr>
          <a:xfrm>
            <a:off x="395677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7" name="PuzzleSolution8-30"/>
          <p:cNvSpPr>
            <a:spLocks noChangeAspect="1"/>
          </p:cNvSpPr>
          <p:nvPr/>
        </p:nvSpPr>
        <p:spPr>
          <a:xfrm>
            <a:off x="411026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8" name="PuzzleSolution8-31"/>
          <p:cNvSpPr>
            <a:spLocks noChangeAspect="1"/>
          </p:cNvSpPr>
          <p:nvPr/>
        </p:nvSpPr>
        <p:spPr>
          <a:xfrm>
            <a:off x="426375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9" name="PuzzleSolution8-32"/>
          <p:cNvSpPr>
            <a:spLocks noChangeAspect="1"/>
          </p:cNvSpPr>
          <p:nvPr/>
        </p:nvSpPr>
        <p:spPr>
          <a:xfrm>
            <a:off x="441724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0" name="PuzzleSolution8-33"/>
          <p:cNvSpPr>
            <a:spLocks noChangeAspect="1"/>
          </p:cNvSpPr>
          <p:nvPr/>
        </p:nvSpPr>
        <p:spPr>
          <a:xfrm>
            <a:off x="457073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1" name="PuzzleSolution8-34"/>
          <p:cNvSpPr>
            <a:spLocks noChangeAspect="1"/>
          </p:cNvSpPr>
          <p:nvPr/>
        </p:nvSpPr>
        <p:spPr>
          <a:xfrm>
            <a:off x="472422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" name="PuzzleSolution8-35"/>
          <p:cNvSpPr>
            <a:spLocks noChangeAspect="1"/>
          </p:cNvSpPr>
          <p:nvPr/>
        </p:nvSpPr>
        <p:spPr>
          <a:xfrm>
            <a:off x="487770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3" name="PuzzleSolution8-36"/>
          <p:cNvSpPr>
            <a:spLocks noChangeAspect="1"/>
          </p:cNvSpPr>
          <p:nvPr/>
        </p:nvSpPr>
        <p:spPr>
          <a:xfrm>
            <a:off x="503119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4" name="PuzzleSolution8-37"/>
          <p:cNvSpPr>
            <a:spLocks noChangeAspect="1"/>
          </p:cNvSpPr>
          <p:nvPr/>
        </p:nvSpPr>
        <p:spPr>
          <a:xfrm>
            <a:off x="518468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5" name="PuzzleSolution8-38"/>
          <p:cNvSpPr>
            <a:spLocks noChangeAspect="1"/>
          </p:cNvSpPr>
          <p:nvPr/>
        </p:nvSpPr>
        <p:spPr>
          <a:xfrm>
            <a:off x="533817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6" name="PuzzleSolution8-39"/>
          <p:cNvSpPr>
            <a:spLocks noChangeAspect="1"/>
          </p:cNvSpPr>
          <p:nvPr/>
        </p:nvSpPr>
        <p:spPr>
          <a:xfrm>
            <a:off x="549166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7" name="PuzzleSolution8-40"/>
          <p:cNvSpPr>
            <a:spLocks noChangeAspect="1"/>
          </p:cNvSpPr>
          <p:nvPr/>
        </p:nvSpPr>
        <p:spPr>
          <a:xfrm>
            <a:off x="564515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8" name="PuzzleSolution8-41"/>
          <p:cNvSpPr>
            <a:spLocks noChangeAspect="1"/>
          </p:cNvSpPr>
          <p:nvPr/>
        </p:nvSpPr>
        <p:spPr>
          <a:xfrm>
            <a:off x="380328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9" name="PuzzleSolution8-42"/>
          <p:cNvSpPr>
            <a:spLocks noChangeAspect="1"/>
          </p:cNvSpPr>
          <p:nvPr/>
        </p:nvSpPr>
        <p:spPr>
          <a:xfrm>
            <a:off x="395677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0" name="PuzzleSolution8-43"/>
          <p:cNvSpPr>
            <a:spLocks noChangeAspect="1"/>
          </p:cNvSpPr>
          <p:nvPr/>
        </p:nvSpPr>
        <p:spPr>
          <a:xfrm>
            <a:off x="4110266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1" name="PuzzleSolution8-44"/>
          <p:cNvSpPr>
            <a:spLocks noChangeAspect="1"/>
          </p:cNvSpPr>
          <p:nvPr/>
        </p:nvSpPr>
        <p:spPr>
          <a:xfrm>
            <a:off x="4263754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2" name="PuzzleSolution8-45"/>
          <p:cNvSpPr>
            <a:spLocks noChangeAspect="1"/>
          </p:cNvSpPr>
          <p:nvPr/>
        </p:nvSpPr>
        <p:spPr>
          <a:xfrm>
            <a:off x="441724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" name="PuzzleSolution8-46"/>
          <p:cNvSpPr>
            <a:spLocks noChangeAspect="1"/>
          </p:cNvSpPr>
          <p:nvPr/>
        </p:nvSpPr>
        <p:spPr>
          <a:xfrm>
            <a:off x="4570731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4" name="PuzzleSolution8-47"/>
          <p:cNvSpPr>
            <a:spLocks noChangeAspect="1"/>
          </p:cNvSpPr>
          <p:nvPr/>
        </p:nvSpPr>
        <p:spPr>
          <a:xfrm>
            <a:off x="472422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5" name="PuzzleSolution8-48"/>
          <p:cNvSpPr>
            <a:spLocks noChangeAspect="1"/>
          </p:cNvSpPr>
          <p:nvPr/>
        </p:nvSpPr>
        <p:spPr>
          <a:xfrm>
            <a:off x="487770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6" name="PuzzleSolution8-49"/>
          <p:cNvSpPr>
            <a:spLocks noChangeAspect="1"/>
          </p:cNvSpPr>
          <p:nvPr/>
        </p:nvSpPr>
        <p:spPr>
          <a:xfrm>
            <a:off x="503119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7" name="PuzzleSolution8-50"/>
          <p:cNvSpPr>
            <a:spLocks noChangeAspect="1"/>
          </p:cNvSpPr>
          <p:nvPr/>
        </p:nvSpPr>
        <p:spPr>
          <a:xfrm>
            <a:off x="5184686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8" name="PuzzleSolution8-51"/>
          <p:cNvSpPr>
            <a:spLocks noChangeAspect="1"/>
          </p:cNvSpPr>
          <p:nvPr/>
        </p:nvSpPr>
        <p:spPr>
          <a:xfrm>
            <a:off x="5338174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9" name="PuzzleSolution8-52"/>
          <p:cNvSpPr>
            <a:spLocks noChangeAspect="1"/>
          </p:cNvSpPr>
          <p:nvPr/>
        </p:nvSpPr>
        <p:spPr>
          <a:xfrm>
            <a:off x="549166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7" name="PuzzleCategory8"/>
          <p:cNvSpPr/>
          <p:nvPr/>
        </p:nvSpPr>
        <p:spPr>
          <a:xfrm>
            <a:off x="3803290" y="3023858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693" name="PuzzleSolution9-1"/>
          <p:cNvSpPr>
            <a:spLocks noChangeAspect="1"/>
          </p:cNvSpPr>
          <p:nvPr/>
        </p:nvSpPr>
        <p:spPr>
          <a:xfrm>
            <a:off x="6504925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4" name="PuzzleSolution9-2"/>
          <p:cNvSpPr>
            <a:spLocks noChangeAspect="1"/>
          </p:cNvSpPr>
          <p:nvPr/>
        </p:nvSpPr>
        <p:spPr>
          <a:xfrm>
            <a:off x="665841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5" name="PuzzleSolution9-3"/>
          <p:cNvSpPr>
            <a:spLocks noChangeAspect="1"/>
          </p:cNvSpPr>
          <p:nvPr/>
        </p:nvSpPr>
        <p:spPr>
          <a:xfrm>
            <a:off x="6811902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6" name="PuzzleSolution9-4"/>
          <p:cNvSpPr>
            <a:spLocks noChangeAspect="1"/>
          </p:cNvSpPr>
          <p:nvPr/>
        </p:nvSpPr>
        <p:spPr>
          <a:xfrm>
            <a:off x="696539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7" name="PuzzleSolution9-5"/>
          <p:cNvSpPr>
            <a:spLocks noChangeAspect="1"/>
          </p:cNvSpPr>
          <p:nvPr/>
        </p:nvSpPr>
        <p:spPr>
          <a:xfrm>
            <a:off x="711887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8" name="PuzzleSolution9-6"/>
          <p:cNvSpPr>
            <a:spLocks noChangeAspect="1"/>
          </p:cNvSpPr>
          <p:nvPr/>
        </p:nvSpPr>
        <p:spPr>
          <a:xfrm>
            <a:off x="727236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9" name="PuzzleSolution9-7"/>
          <p:cNvSpPr>
            <a:spLocks noChangeAspect="1"/>
          </p:cNvSpPr>
          <p:nvPr/>
        </p:nvSpPr>
        <p:spPr>
          <a:xfrm>
            <a:off x="7425856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0" name="PuzzleSolution9-8"/>
          <p:cNvSpPr>
            <a:spLocks noChangeAspect="1"/>
          </p:cNvSpPr>
          <p:nvPr/>
        </p:nvSpPr>
        <p:spPr>
          <a:xfrm>
            <a:off x="7579345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1" name="PuzzleSolution9-9"/>
          <p:cNvSpPr>
            <a:spLocks noChangeAspect="1"/>
          </p:cNvSpPr>
          <p:nvPr/>
        </p:nvSpPr>
        <p:spPr>
          <a:xfrm>
            <a:off x="773283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2" name="PuzzleSolution9-10"/>
          <p:cNvSpPr>
            <a:spLocks noChangeAspect="1"/>
          </p:cNvSpPr>
          <p:nvPr/>
        </p:nvSpPr>
        <p:spPr>
          <a:xfrm>
            <a:off x="7886322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" name="PuzzleSolution9-11"/>
          <p:cNvSpPr>
            <a:spLocks noChangeAspect="1"/>
          </p:cNvSpPr>
          <p:nvPr/>
        </p:nvSpPr>
        <p:spPr>
          <a:xfrm>
            <a:off x="803981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4" name="PuzzleSolution9-12"/>
          <p:cNvSpPr>
            <a:spLocks noChangeAspect="1"/>
          </p:cNvSpPr>
          <p:nvPr/>
        </p:nvSpPr>
        <p:spPr>
          <a:xfrm>
            <a:off x="819329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5" name="PuzzleSolution9-13"/>
          <p:cNvSpPr>
            <a:spLocks noChangeAspect="1"/>
          </p:cNvSpPr>
          <p:nvPr/>
        </p:nvSpPr>
        <p:spPr>
          <a:xfrm>
            <a:off x="635143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6" name="PuzzleSolution9-14"/>
          <p:cNvSpPr>
            <a:spLocks noChangeAspect="1"/>
          </p:cNvSpPr>
          <p:nvPr/>
        </p:nvSpPr>
        <p:spPr>
          <a:xfrm>
            <a:off x="650492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7" name="PuzzleSolution9-15"/>
          <p:cNvSpPr>
            <a:spLocks noChangeAspect="1"/>
          </p:cNvSpPr>
          <p:nvPr/>
        </p:nvSpPr>
        <p:spPr>
          <a:xfrm>
            <a:off x="665841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8" name="PuzzleSolution9-16"/>
          <p:cNvSpPr>
            <a:spLocks noChangeAspect="1"/>
          </p:cNvSpPr>
          <p:nvPr/>
        </p:nvSpPr>
        <p:spPr>
          <a:xfrm>
            <a:off x="6811902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9" name="PuzzleSolution9-17"/>
          <p:cNvSpPr>
            <a:spLocks noChangeAspect="1"/>
          </p:cNvSpPr>
          <p:nvPr/>
        </p:nvSpPr>
        <p:spPr>
          <a:xfrm>
            <a:off x="696539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0" name="PuzzleSolution9-18"/>
          <p:cNvSpPr>
            <a:spLocks noChangeAspect="1"/>
          </p:cNvSpPr>
          <p:nvPr/>
        </p:nvSpPr>
        <p:spPr>
          <a:xfrm>
            <a:off x="711887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1" name="PuzzleSolution9-19"/>
          <p:cNvSpPr>
            <a:spLocks noChangeAspect="1"/>
          </p:cNvSpPr>
          <p:nvPr/>
        </p:nvSpPr>
        <p:spPr>
          <a:xfrm>
            <a:off x="727236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2" name="PuzzleSolution9-20"/>
          <p:cNvSpPr>
            <a:spLocks noChangeAspect="1"/>
          </p:cNvSpPr>
          <p:nvPr/>
        </p:nvSpPr>
        <p:spPr>
          <a:xfrm>
            <a:off x="742585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3" name="PuzzleSolution9-21"/>
          <p:cNvSpPr>
            <a:spLocks noChangeAspect="1"/>
          </p:cNvSpPr>
          <p:nvPr/>
        </p:nvSpPr>
        <p:spPr>
          <a:xfrm>
            <a:off x="757934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4" name="PuzzleSolution9-22"/>
          <p:cNvSpPr>
            <a:spLocks noChangeAspect="1"/>
          </p:cNvSpPr>
          <p:nvPr/>
        </p:nvSpPr>
        <p:spPr>
          <a:xfrm>
            <a:off x="773283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5" name="PuzzleSolution9-23"/>
          <p:cNvSpPr>
            <a:spLocks noChangeAspect="1"/>
          </p:cNvSpPr>
          <p:nvPr/>
        </p:nvSpPr>
        <p:spPr>
          <a:xfrm>
            <a:off x="7886322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6" name="PuzzleSolution9-24"/>
          <p:cNvSpPr>
            <a:spLocks noChangeAspect="1"/>
          </p:cNvSpPr>
          <p:nvPr/>
        </p:nvSpPr>
        <p:spPr>
          <a:xfrm>
            <a:off x="803981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7" name="PuzzleSolution9-25"/>
          <p:cNvSpPr>
            <a:spLocks noChangeAspect="1"/>
          </p:cNvSpPr>
          <p:nvPr/>
        </p:nvSpPr>
        <p:spPr>
          <a:xfrm>
            <a:off x="819329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8" name="PuzzleSolution9-26"/>
          <p:cNvSpPr>
            <a:spLocks noChangeAspect="1"/>
          </p:cNvSpPr>
          <p:nvPr/>
        </p:nvSpPr>
        <p:spPr>
          <a:xfrm>
            <a:off x="834678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9" name="PuzzleSolution9-27"/>
          <p:cNvSpPr>
            <a:spLocks noChangeAspect="1"/>
          </p:cNvSpPr>
          <p:nvPr/>
        </p:nvSpPr>
        <p:spPr>
          <a:xfrm>
            <a:off x="635143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0" name="PuzzleSolution9-28"/>
          <p:cNvSpPr>
            <a:spLocks noChangeAspect="1"/>
          </p:cNvSpPr>
          <p:nvPr/>
        </p:nvSpPr>
        <p:spPr>
          <a:xfrm>
            <a:off x="650492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1" name="PuzzleSolution9-29"/>
          <p:cNvSpPr>
            <a:spLocks noChangeAspect="1"/>
          </p:cNvSpPr>
          <p:nvPr/>
        </p:nvSpPr>
        <p:spPr>
          <a:xfrm>
            <a:off x="665841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2" name="PuzzleSolution9-30"/>
          <p:cNvSpPr>
            <a:spLocks noChangeAspect="1"/>
          </p:cNvSpPr>
          <p:nvPr/>
        </p:nvSpPr>
        <p:spPr>
          <a:xfrm>
            <a:off x="6811902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" name="PuzzleSolution9-31"/>
          <p:cNvSpPr>
            <a:spLocks noChangeAspect="1"/>
          </p:cNvSpPr>
          <p:nvPr/>
        </p:nvSpPr>
        <p:spPr>
          <a:xfrm>
            <a:off x="696539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" name="PuzzleSolution9-32"/>
          <p:cNvSpPr>
            <a:spLocks noChangeAspect="1"/>
          </p:cNvSpPr>
          <p:nvPr/>
        </p:nvSpPr>
        <p:spPr>
          <a:xfrm>
            <a:off x="711887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5" name="PuzzleSolution9-33"/>
          <p:cNvSpPr>
            <a:spLocks noChangeAspect="1"/>
          </p:cNvSpPr>
          <p:nvPr/>
        </p:nvSpPr>
        <p:spPr>
          <a:xfrm>
            <a:off x="727236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6" name="PuzzleSolution9-34"/>
          <p:cNvSpPr>
            <a:spLocks noChangeAspect="1"/>
          </p:cNvSpPr>
          <p:nvPr/>
        </p:nvSpPr>
        <p:spPr>
          <a:xfrm>
            <a:off x="742585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7" name="PuzzleSolution9-35"/>
          <p:cNvSpPr>
            <a:spLocks noChangeAspect="1"/>
          </p:cNvSpPr>
          <p:nvPr/>
        </p:nvSpPr>
        <p:spPr>
          <a:xfrm>
            <a:off x="757934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8" name="PuzzleSolution9-36"/>
          <p:cNvSpPr>
            <a:spLocks noChangeAspect="1"/>
          </p:cNvSpPr>
          <p:nvPr/>
        </p:nvSpPr>
        <p:spPr>
          <a:xfrm>
            <a:off x="773283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9" name="PuzzleSolution9-37"/>
          <p:cNvSpPr>
            <a:spLocks noChangeAspect="1"/>
          </p:cNvSpPr>
          <p:nvPr/>
        </p:nvSpPr>
        <p:spPr>
          <a:xfrm>
            <a:off x="7886322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0" name="PuzzleSolution9-38"/>
          <p:cNvSpPr>
            <a:spLocks noChangeAspect="1"/>
          </p:cNvSpPr>
          <p:nvPr/>
        </p:nvSpPr>
        <p:spPr>
          <a:xfrm>
            <a:off x="803981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1" name="PuzzleSolution9-39"/>
          <p:cNvSpPr>
            <a:spLocks noChangeAspect="1"/>
          </p:cNvSpPr>
          <p:nvPr/>
        </p:nvSpPr>
        <p:spPr>
          <a:xfrm>
            <a:off x="819329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2" name="PuzzleSolution9-40"/>
          <p:cNvSpPr>
            <a:spLocks noChangeAspect="1"/>
          </p:cNvSpPr>
          <p:nvPr/>
        </p:nvSpPr>
        <p:spPr>
          <a:xfrm>
            <a:off x="834678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3" name="PuzzleSolution9-41"/>
          <p:cNvSpPr>
            <a:spLocks noChangeAspect="1"/>
          </p:cNvSpPr>
          <p:nvPr/>
        </p:nvSpPr>
        <p:spPr>
          <a:xfrm>
            <a:off x="6504925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4" name="PuzzleSolution9-42"/>
          <p:cNvSpPr>
            <a:spLocks noChangeAspect="1"/>
          </p:cNvSpPr>
          <p:nvPr/>
        </p:nvSpPr>
        <p:spPr>
          <a:xfrm>
            <a:off x="665841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5" name="PuzzleSolution9-43"/>
          <p:cNvSpPr>
            <a:spLocks noChangeAspect="1"/>
          </p:cNvSpPr>
          <p:nvPr/>
        </p:nvSpPr>
        <p:spPr>
          <a:xfrm>
            <a:off x="6811902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6" name="PuzzleSolution9-44"/>
          <p:cNvSpPr>
            <a:spLocks noChangeAspect="1"/>
          </p:cNvSpPr>
          <p:nvPr/>
        </p:nvSpPr>
        <p:spPr>
          <a:xfrm>
            <a:off x="696539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7" name="PuzzleSolution9-45"/>
          <p:cNvSpPr>
            <a:spLocks noChangeAspect="1"/>
          </p:cNvSpPr>
          <p:nvPr/>
        </p:nvSpPr>
        <p:spPr>
          <a:xfrm>
            <a:off x="711887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8" name="PuzzleSolution9-46"/>
          <p:cNvSpPr>
            <a:spLocks noChangeAspect="1"/>
          </p:cNvSpPr>
          <p:nvPr/>
        </p:nvSpPr>
        <p:spPr>
          <a:xfrm>
            <a:off x="727236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9" name="PuzzleSolution9-47"/>
          <p:cNvSpPr>
            <a:spLocks noChangeAspect="1"/>
          </p:cNvSpPr>
          <p:nvPr/>
        </p:nvSpPr>
        <p:spPr>
          <a:xfrm>
            <a:off x="7425856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0" name="PuzzleSolution9-48"/>
          <p:cNvSpPr>
            <a:spLocks noChangeAspect="1"/>
          </p:cNvSpPr>
          <p:nvPr/>
        </p:nvSpPr>
        <p:spPr>
          <a:xfrm>
            <a:off x="7579345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1" name="PuzzleSolution9-49"/>
          <p:cNvSpPr>
            <a:spLocks noChangeAspect="1"/>
          </p:cNvSpPr>
          <p:nvPr/>
        </p:nvSpPr>
        <p:spPr>
          <a:xfrm>
            <a:off x="773283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2" name="PuzzleSolution9-50"/>
          <p:cNvSpPr>
            <a:spLocks noChangeAspect="1"/>
          </p:cNvSpPr>
          <p:nvPr/>
        </p:nvSpPr>
        <p:spPr>
          <a:xfrm>
            <a:off x="7886322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3" name="PuzzleSolution9-51"/>
          <p:cNvSpPr>
            <a:spLocks noChangeAspect="1"/>
          </p:cNvSpPr>
          <p:nvPr/>
        </p:nvSpPr>
        <p:spPr>
          <a:xfrm>
            <a:off x="803981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" name="PuzzleSolution9-52"/>
          <p:cNvSpPr>
            <a:spLocks noChangeAspect="1"/>
          </p:cNvSpPr>
          <p:nvPr/>
        </p:nvSpPr>
        <p:spPr>
          <a:xfrm>
            <a:off x="819329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2" name="PuzzleCategory9"/>
          <p:cNvSpPr/>
          <p:nvPr/>
        </p:nvSpPr>
        <p:spPr>
          <a:xfrm>
            <a:off x="6504926" y="3023858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748" name="PuzzleSolution10-1"/>
          <p:cNvSpPr>
            <a:spLocks noChangeAspect="1"/>
          </p:cNvSpPr>
          <p:nvPr/>
        </p:nvSpPr>
        <p:spPr>
          <a:xfrm>
            <a:off x="110165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9" name="PuzzleSolution10-2"/>
          <p:cNvSpPr>
            <a:spLocks noChangeAspect="1"/>
          </p:cNvSpPr>
          <p:nvPr/>
        </p:nvSpPr>
        <p:spPr>
          <a:xfrm>
            <a:off x="1255142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0" name="PuzzleSolution10-3"/>
          <p:cNvSpPr>
            <a:spLocks noChangeAspect="1"/>
          </p:cNvSpPr>
          <p:nvPr/>
        </p:nvSpPr>
        <p:spPr>
          <a:xfrm>
            <a:off x="140863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1" name="PuzzleSolution10-4"/>
          <p:cNvSpPr>
            <a:spLocks noChangeAspect="1"/>
          </p:cNvSpPr>
          <p:nvPr/>
        </p:nvSpPr>
        <p:spPr>
          <a:xfrm>
            <a:off x="1562119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2" name="PuzzleSolution10-5"/>
          <p:cNvSpPr>
            <a:spLocks noChangeAspect="1"/>
          </p:cNvSpPr>
          <p:nvPr/>
        </p:nvSpPr>
        <p:spPr>
          <a:xfrm>
            <a:off x="171560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3" name="PuzzleSolution10-6"/>
          <p:cNvSpPr>
            <a:spLocks noChangeAspect="1"/>
          </p:cNvSpPr>
          <p:nvPr/>
        </p:nvSpPr>
        <p:spPr>
          <a:xfrm>
            <a:off x="1869096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" name="PuzzleSolution10-7"/>
          <p:cNvSpPr>
            <a:spLocks noChangeAspect="1"/>
          </p:cNvSpPr>
          <p:nvPr/>
        </p:nvSpPr>
        <p:spPr>
          <a:xfrm>
            <a:off x="2022585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5" name="PuzzleSolution10-8"/>
          <p:cNvSpPr>
            <a:spLocks noChangeAspect="1"/>
          </p:cNvSpPr>
          <p:nvPr/>
        </p:nvSpPr>
        <p:spPr>
          <a:xfrm>
            <a:off x="217607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6" name="PuzzleSolution10-9"/>
          <p:cNvSpPr>
            <a:spLocks noChangeAspect="1"/>
          </p:cNvSpPr>
          <p:nvPr/>
        </p:nvSpPr>
        <p:spPr>
          <a:xfrm>
            <a:off x="2329562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7" name="PuzzleSolution10-10"/>
          <p:cNvSpPr>
            <a:spLocks noChangeAspect="1"/>
          </p:cNvSpPr>
          <p:nvPr/>
        </p:nvSpPr>
        <p:spPr>
          <a:xfrm>
            <a:off x="248305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8" name="PuzzleSolution10-11"/>
          <p:cNvSpPr>
            <a:spLocks noChangeAspect="1"/>
          </p:cNvSpPr>
          <p:nvPr/>
        </p:nvSpPr>
        <p:spPr>
          <a:xfrm>
            <a:off x="2636539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9" name="PuzzleSolution10-12"/>
          <p:cNvSpPr>
            <a:spLocks noChangeAspect="1"/>
          </p:cNvSpPr>
          <p:nvPr/>
        </p:nvSpPr>
        <p:spPr>
          <a:xfrm>
            <a:off x="279002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0" name="PuzzleSolution10-13"/>
          <p:cNvSpPr>
            <a:spLocks noChangeAspect="1"/>
          </p:cNvSpPr>
          <p:nvPr/>
        </p:nvSpPr>
        <p:spPr>
          <a:xfrm>
            <a:off x="94816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1" name="PuzzleSolution10-14"/>
          <p:cNvSpPr>
            <a:spLocks noChangeAspect="1"/>
          </p:cNvSpPr>
          <p:nvPr/>
        </p:nvSpPr>
        <p:spPr>
          <a:xfrm>
            <a:off x="110165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2" name="PuzzleSolution10-15"/>
          <p:cNvSpPr>
            <a:spLocks noChangeAspect="1"/>
          </p:cNvSpPr>
          <p:nvPr/>
        </p:nvSpPr>
        <p:spPr>
          <a:xfrm>
            <a:off x="125514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3" name="PuzzleSolution10-16"/>
          <p:cNvSpPr>
            <a:spLocks noChangeAspect="1"/>
          </p:cNvSpPr>
          <p:nvPr/>
        </p:nvSpPr>
        <p:spPr>
          <a:xfrm>
            <a:off x="140863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" name="PuzzleSolution10-17"/>
          <p:cNvSpPr>
            <a:spLocks noChangeAspect="1"/>
          </p:cNvSpPr>
          <p:nvPr/>
        </p:nvSpPr>
        <p:spPr>
          <a:xfrm>
            <a:off x="1562119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" name="PuzzleSolution10-18"/>
          <p:cNvSpPr>
            <a:spLocks noChangeAspect="1"/>
          </p:cNvSpPr>
          <p:nvPr/>
        </p:nvSpPr>
        <p:spPr>
          <a:xfrm>
            <a:off x="171560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" name="PuzzleSolution10-19"/>
          <p:cNvSpPr>
            <a:spLocks noChangeAspect="1"/>
          </p:cNvSpPr>
          <p:nvPr/>
        </p:nvSpPr>
        <p:spPr>
          <a:xfrm>
            <a:off x="186909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" name="PuzzleSolution10-20"/>
          <p:cNvSpPr>
            <a:spLocks noChangeAspect="1"/>
          </p:cNvSpPr>
          <p:nvPr/>
        </p:nvSpPr>
        <p:spPr>
          <a:xfrm>
            <a:off x="202258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" name="PuzzleSolution10-21"/>
          <p:cNvSpPr>
            <a:spLocks noChangeAspect="1"/>
          </p:cNvSpPr>
          <p:nvPr/>
        </p:nvSpPr>
        <p:spPr>
          <a:xfrm>
            <a:off x="217607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9" name="PuzzleSolution10-22"/>
          <p:cNvSpPr>
            <a:spLocks noChangeAspect="1"/>
          </p:cNvSpPr>
          <p:nvPr/>
        </p:nvSpPr>
        <p:spPr>
          <a:xfrm>
            <a:off x="232956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0" name="PuzzleSolution10-23"/>
          <p:cNvSpPr>
            <a:spLocks noChangeAspect="1"/>
          </p:cNvSpPr>
          <p:nvPr/>
        </p:nvSpPr>
        <p:spPr>
          <a:xfrm>
            <a:off x="248305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1" name="PuzzleSolution10-24"/>
          <p:cNvSpPr>
            <a:spLocks noChangeAspect="1"/>
          </p:cNvSpPr>
          <p:nvPr/>
        </p:nvSpPr>
        <p:spPr>
          <a:xfrm>
            <a:off x="2636539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2" name="PuzzleSolution10-25"/>
          <p:cNvSpPr>
            <a:spLocks noChangeAspect="1"/>
          </p:cNvSpPr>
          <p:nvPr/>
        </p:nvSpPr>
        <p:spPr>
          <a:xfrm>
            <a:off x="279002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3" name="PuzzleSolution10-26"/>
          <p:cNvSpPr>
            <a:spLocks noChangeAspect="1"/>
          </p:cNvSpPr>
          <p:nvPr/>
        </p:nvSpPr>
        <p:spPr>
          <a:xfrm>
            <a:off x="294351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4" name="PuzzleSolution10-27"/>
          <p:cNvSpPr>
            <a:spLocks noChangeAspect="1"/>
          </p:cNvSpPr>
          <p:nvPr/>
        </p:nvSpPr>
        <p:spPr>
          <a:xfrm>
            <a:off x="94816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5" name="PuzzleSolution10-28"/>
          <p:cNvSpPr>
            <a:spLocks noChangeAspect="1"/>
          </p:cNvSpPr>
          <p:nvPr/>
        </p:nvSpPr>
        <p:spPr>
          <a:xfrm>
            <a:off x="110165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6" name="PuzzleSolution10-29"/>
          <p:cNvSpPr>
            <a:spLocks noChangeAspect="1"/>
          </p:cNvSpPr>
          <p:nvPr/>
        </p:nvSpPr>
        <p:spPr>
          <a:xfrm>
            <a:off x="125514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7" name="PuzzleSolution10-30"/>
          <p:cNvSpPr>
            <a:spLocks noChangeAspect="1"/>
          </p:cNvSpPr>
          <p:nvPr/>
        </p:nvSpPr>
        <p:spPr>
          <a:xfrm>
            <a:off x="140863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8" name="PuzzleSolution10-31"/>
          <p:cNvSpPr>
            <a:spLocks noChangeAspect="1"/>
          </p:cNvSpPr>
          <p:nvPr/>
        </p:nvSpPr>
        <p:spPr>
          <a:xfrm>
            <a:off x="1562119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9" name="PuzzleSolution10-32"/>
          <p:cNvSpPr>
            <a:spLocks noChangeAspect="1"/>
          </p:cNvSpPr>
          <p:nvPr/>
        </p:nvSpPr>
        <p:spPr>
          <a:xfrm>
            <a:off x="171560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0" name="PuzzleSolution10-33"/>
          <p:cNvSpPr>
            <a:spLocks noChangeAspect="1"/>
          </p:cNvSpPr>
          <p:nvPr/>
        </p:nvSpPr>
        <p:spPr>
          <a:xfrm>
            <a:off x="186909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1" name="PuzzleSolution10-34"/>
          <p:cNvSpPr>
            <a:spLocks noChangeAspect="1"/>
          </p:cNvSpPr>
          <p:nvPr/>
        </p:nvSpPr>
        <p:spPr>
          <a:xfrm>
            <a:off x="202258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2" name="PuzzleSolution10-35"/>
          <p:cNvSpPr>
            <a:spLocks noChangeAspect="1"/>
          </p:cNvSpPr>
          <p:nvPr/>
        </p:nvSpPr>
        <p:spPr>
          <a:xfrm>
            <a:off x="217607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3" name="PuzzleSolution10-36"/>
          <p:cNvSpPr>
            <a:spLocks noChangeAspect="1"/>
          </p:cNvSpPr>
          <p:nvPr/>
        </p:nvSpPr>
        <p:spPr>
          <a:xfrm>
            <a:off x="232956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4" name="PuzzleSolution10-37"/>
          <p:cNvSpPr>
            <a:spLocks noChangeAspect="1"/>
          </p:cNvSpPr>
          <p:nvPr/>
        </p:nvSpPr>
        <p:spPr>
          <a:xfrm>
            <a:off x="248305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5" name="PuzzleSolution10-38"/>
          <p:cNvSpPr>
            <a:spLocks noChangeAspect="1"/>
          </p:cNvSpPr>
          <p:nvPr/>
        </p:nvSpPr>
        <p:spPr>
          <a:xfrm>
            <a:off x="2636539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6" name="PuzzleSolution10-39"/>
          <p:cNvSpPr>
            <a:spLocks noChangeAspect="1"/>
          </p:cNvSpPr>
          <p:nvPr/>
        </p:nvSpPr>
        <p:spPr>
          <a:xfrm>
            <a:off x="279002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7" name="PuzzleSolution10-40"/>
          <p:cNvSpPr>
            <a:spLocks noChangeAspect="1"/>
          </p:cNvSpPr>
          <p:nvPr/>
        </p:nvSpPr>
        <p:spPr>
          <a:xfrm>
            <a:off x="294351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8" name="PuzzleSolution10-41"/>
          <p:cNvSpPr>
            <a:spLocks noChangeAspect="1"/>
          </p:cNvSpPr>
          <p:nvPr/>
        </p:nvSpPr>
        <p:spPr>
          <a:xfrm>
            <a:off x="110165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9" name="PuzzleSolution10-42"/>
          <p:cNvSpPr>
            <a:spLocks noChangeAspect="1"/>
          </p:cNvSpPr>
          <p:nvPr/>
        </p:nvSpPr>
        <p:spPr>
          <a:xfrm>
            <a:off x="1255142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0" name="PuzzleSolution10-43"/>
          <p:cNvSpPr>
            <a:spLocks noChangeAspect="1"/>
          </p:cNvSpPr>
          <p:nvPr/>
        </p:nvSpPr>
        <p:spPr>
          <a:xfrm>
            <a:off x="140863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1" name="PuzzleSolution10-44"/>
          <p:cNvSpPr>
            <a:spLocks noChangeAspect="1"/>
          </p:cNvSpPr>
          <p:nvPr/>
        </p:nvSpPr>
        <p:spPr>
          <a:xfrm>
            <a:off x="1562119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2" name="PuzzleSolution10-45"/>
          <p:cNvSpPr>
            <a:spLocks noChangeAspect="1"/>
          </p:cNvSpPr>
          <p:nvPr/>
        </p:nvSpPr>
        <p:spPr>
          <a:xfrm>
            <a:off x="171560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3" name="PuzzleSolution10-46"/>
          <p:cNvSpPr>
            <a:spLocks noChangeAspect="1"/>
          </p:cNvSpPr>
          <p:nvPr/>
        </p:nvSpPr>
        <p:spPr>
          <a:xfrm>
            <a:off x="1869096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4" name="PuzzleSolution10-47"/>
          <p:cNvSpPr>
            <a:spLocks noChangeAspect="1"/>
          </p:cNvSpPr>
          <p:nvPr/>
        </p:nvSpPr>
        <p:spPr>
          <a:xfrm>
            <a:off x="2022585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5" name="PuzzleSolution10-48"/>
          <p:cNvSpPr>
            <a:spLocks noChangeAspect="1"/>
          </p:cNvSpPr>
          <p:nvPr/>
        </p:nvSpPr>
        <p:spPr>
          <a:xfrm>
            <a:off x="217607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6" name="PuzzleSolution10-49"/>
          <p:cNvSpPr>
            <a:spLocks noChangeAspect="1"/>
          </p:cNvSpPr>
          <p:nvPr/>
        </p:nvSpPr>
        <p:spPr>
          <a:xfrm>
            <a:off x="2329562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7" name="PuzzleSolution10-50"/>
          <p:cNvSpPr>
            <a:spLocks noChangeAspect="1"/>
          </p:cNvSpPr>
          <p:nvPr/>
        </p:nvSpPr>
        <p:spPr>
          <a:xfrm>
            <a:off x="248305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8" name="PuzzleSolution10-51"/>
          <p:cNvSpPr>
            <a:spLocks noChangeAspect="1"/>
          </p:cNvSpPr>
          <p:nvPr/>
        </p:nvSpPr>
        <p:spPr>
          <a:xfrm>
            <a:off x="2636539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9" name="PuzzleSolution10-52"/>
          <p:cNvSpPr>
            <a:spLocks noChangeAspect="1"/>
          </p:cNvSpPr>
          <p:nvPr/>
        </p:nvSpPr>
        <p:spPr>
          <a:xfrm>
            <a:off x="279002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7" name="PuzzleCategory10"/>
          <p:cNvSpPr/>
          <p:nvPr/>
        </p:nvSpPr>
        <p:spPr>
          <a:xfrm>
            <a:off x="1101655" y="408030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803" name="PuzzleSolution11-1"/>
          <p:cNvSpPr>
            <a:spLocks noChangeAspect="1"/>
          </p:cNvSpPr>
          <p:nvPr/>
        </p:nvSpPr>
        <p:spPr>
          <a:xfrm>
            <a:off x="380329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4" name="PuzzleSolution11-2"/>
          <p:cNvSpPr>
            <a:spLocks noChangeAspect="1"/>
          </p:cNvSpPr>
          <p:nvPr/>
        </p:nvSpPr>
        <p:spPr>
          <a:xfrm>
            <a:off x="395677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5" name="PuzzleSolution11-3"/>
          <p:cNvSpPr>
            <a:spLocks noChangeAspect="1"/>
          </p:cNvSpPr>
          <p:nvPr/>
        </p:nvSpPr>
        <p:spPr>
          <a:xfrm>
            <a:off x="4110267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6" name="PuzzleSolution11-4"/>
          <p:cNvSpPr>
            <a:spLocks noChangeAspect="1"/>
          </p:cNvSpPr>
          <p:nvPr/>
        </p:nvSpPr>
        <p:spPr>
          <a:xfrm>
            <a:off x="4263755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7" name="PuzzleSolution11-5"/>
          <p:cNvSpPr>
            <a:spLocks noChangeAspect="1"/>
          </p:cNvSpPr>
          <p:nvPr/>
        </p:nvSpPr>
        <p:spPr>
          <a:xfrm>
            <a:off x="441724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8" name="PuzzleSolution11-6"/>
          <p:cNvSpPr>
            <a:spLocks noChangeAspect="1"/>
          </p:cNvSpPr>
          <p:nvPr/>
        </p:nvSpPr>
        <p:spPr>
          <a:xfrm>
            <a:off x="4570732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9" name="PuzzleSolution11-7"/>
          <p:cNvSpPr>
            <a:spLocks noChangeAspect="1"/>
          </p:cNvSpPr>
          <p:nvPr/>
        </p:nvSpPr>
        <p:spPr>
          <a:xfrm>
            <a:off x="472422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0" name="PuzzleSolution11-8"/>
          <p:cNvSpPr>
            <a:spLocks noChangeAspect="1"/>
          </p:cNvSpPr>
          <p:nvPr/>
        </p:nvSpPr>
        <p:spPr>
          <a:xfrm>
            <a:off x="487771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1" name="PuzzleSolution11-9"/>
          <p:cNvSpPr>
            <a:spLocks noChangeAspect="1"/>
          </p:cNvSpPr>
          <p:nvPr/>
        </p:nvSpPr>
        <p:spPr>
          <a:xfrm>
            <a:off x="503119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2" name="PuzzleSolution11-10"/>
          <p:cNvSpPr>
            <a:spLocks noChangeAspect="1"/>
          </p:cNvSpPr>
          <p:nvPr/>
        </p:nvSpPr>
        <p:spPr>
          <a:xfrm>
            <a:off x="5184687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3" name="PuzzleSolution11-11"/>
          <p:cNvSpPr>
            <a:spLocks noChangeAspect="1"/>
          </p:cNvSpPr>
          <p:nvPr/>
        </p:nvSpPr>
        <p:spPr>
          <a:xfrm>
            <a:off x="5338175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4" name="PuzzleSolution11-12"/>
          <p:cNvSpPr>
            <a:spLocks noChangeAspect="1"/>
          </p:cNvSpPr>
          <p:nvPr/>
        </p:nvSpPr>
        <p:spPr>
          <a:xfrm>
            <a:off x="549166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5" name="PuzzleSolution11-13"/>
          <p:cNvSpPr>
            <a:spLocks noChangeAspect="1"/>
          </p:cNvSpPr>
          <p:nvPr/>
        </p:nvSpPr>
        <p:spPr>
          <a:xfrm>
            <a:off x="364980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6" name="PuzzleSolution11-14"/>
          <p:cNvSpPr>
            <a:spLocks noChangeAspect="1"/>
          </p:cNvSpPr>
          <p:nvPr/>
        </p:nvSpPr>
        <p:spPr>
          <a:xfrm>
            <a:off x="380329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7" name="PuzzleSolution11-15"/>
          <p:cNvSpPr>
            <a:spLocks noChangeAspect="1"/>
          </p:cNvSpPr>
          <p:nvPr/>
        </p:nvSpPr>
        <p:spPr>
          <a:xfrm>
            <a:off x="395677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8" name="PuzzleSolution11-16"/>
          <p:cNvSpPr>
            <a:spLocks noChangeAspect="1"/>
          </p:cNvSpPr>
          <p:nvPr/>
        </p:nvSpPr>
        <p:spPr>
          <a:xfrm>
            <a:off x="411026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9" name="PuzzleSolution11-17"/>
          <p:cNvSpPr>
            <a:spLocks noChangeAspect="1"/>
          </p:cNvSpPr>
          <p:nvPr/>
        </p:nvSpPr>
        <p:spPr>
          <a:xfrm>
            <a:off x="426375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0" name="PuzzleSolution11-18"/>
          <p:cNvSpPr>
            <a:spLocks noChangeAspect="1"/>
          </p:cNvSpPr>
          <p:nvPr/>
        </p:nvSpPr>
        <p:spPr>
          <a:xfrm>
            <a:off x="441724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1" name="PuzzleSolution11-19"/>
          <p:cNvSpPr>
            <a:spLocks noChangeAspect="1"/>
          </p:cNvSpPr>
          <p:nvPr/>
        </p:nvSpPr>
        <p:spPr>
          <a:xfrm>
            <a:off x="457073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2" name="PuzzleSolution11-20"/>
          <p:cNvSpPr>
            <a:spLocks noChangeAspect="1"/>
          </p:cNvSpPr>
          <p:nvPr/>
        </p:nvSpPr>
        <p:spPr>
          <a:xfrm>
            <a:off x="472422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3" name="PuzzleSolution11-21"/>
          <p:cNvSpPr>
            <a:spLocks noChangeAspect="1"/>
          </p:cNvSpPr>
          <p:nvPr/>
        </p:nvSpPr>
        <p:spPr>
          <a:xfrm>
            <a:off x="487771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4" name="PuzzleSolution11-22"/>
          <p:cNvSpPr>
            <a:spLocks noChangeAspect="1"/>
          </p:cNvSpPr>
          <p:nvPr/>
        </p:nvSpPr>
        <p:spPr>
          <a:xfrm>
            <a:off x="503119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5" name="PuzzleSolution11-23"/>
          <p:cNvSpPr>
            <a:spLocks noChangeAspect="1"/>
          </p:cNvSpPr>
          <p:nvPr/>
        </p:nvSpPr>
        <p:spPr>
          <a:xfrm>
            <a:off x="518468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" name="PuzzleSolution11-24"/>
          <p:cNvSpPr>
            <a:spLocks noChangeAspect="1"/>
          </p:cNvSpPr>
          <p:nvPr/>
        </p:nvSpPr>
        <p:spPr>
          <a:xfrm>
            <a:off x="533817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7" name="PuzzleSolution11-25"/>
          <p:cNvSpPr>
            <a:spLocks noChangeAspect="1"/>
          </p:cNvSpPr>
          <p:nvPr/>
        </p:nvSpPr>
        <p:spPr>
          <a:xfrm>
            <a:off x="549166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8" name="PuzzleSolution11-26"/>
          <p:cNvSpPr>
            <a:spLocks noChangeAspect="1"/>
          </p:cNvSpPr>
          <p:nvPr/>
        </p:nvSpPr>
        <p:spPr>
          <a:xfrm>
            <a:off x="564515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9" name="PuzzleSolution11-27"/>
          <p:cNvSpPr>
            <a:spLocks noChangeAspect="1"/>
          </p:cNvSpPr>
          <p:nvPr/>
        </p:nvSpPr>
        <p:spPr>
          <a:xfrm>
            <a:off x="364980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0" name="PuzzleSolution11-28"/>
          <p:cNvSpPr>
            <a:spLocks noChangeAspect="1"/>
          </p:cNvSpPr>
          <p:nvPr/>
        </p:nvSpPr>
        <p:spPr>
          <a:xfrm>
            <a:off x="380329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1" name="PuzzleSolution11-29"/>
          <p:cNvSpPr>
            <a:spLocks noChangeAspect="1"/>
          </p:cNvSpPr>
          <p:nvPr/>
        </p:nvSpPr>
        <p:spPr>
          <a:xfrm>
            <a:off x="395677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2" name="PuzzleSolution11-30"/>
          <p:cNvSpPr>
            <a:spLocks noChangeAspect="1"/>
          </p:cNvSpPr>
          <p:nvPr/>
        </p:nvSpPr>
        <p:spPr>
          <a:xfrm>
            <a:off x="411026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3" name="PuzzleSolution11-31"/>
          <p:cNvSpPr>
            <a:spLocks noChangeAspect="1"/>
          </p:cNvSpPr>
          <p:nvPr/>
        </p:nvSpPr>
        <p:spPr>
          <a:xfrm>
            <a:off x="426375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4" name="PuzzleSolution11-32"/>
          <p:cNvSpPr>
            <a:spLocks noChangeAspect="1"/>
          </p:cNvSpPr>
          <p:nvPr/>
        </p:nvSpPr>
        <p:spPr>
          <a:xfrm>
            <a:off x="441724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5" name="PuzzleSolution11-33"/>
          <p:cNvSpPr>
            <a:spLocks noChangeAspect="1"/>
          </p:cNvSpPr>
          <p:nvPr/>
        </p:nvSpPr>
        <p:spPr>
          <a:xfrm>
            <a:off x="457073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6" name="PuzzleSolution11-34"/>
          <p:cNvSpPr>
            <a:spLocks noChangeAspect="1"/>
          </p:cNvSpPr>
          <p:nvPr/>
        </p:nvSpPr>
        <p:spPr>
          <a:xfrm>
            <a:off x="472422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7" name="PuzzleSolution11-35"/>
          <p:cNvSpPr>
            <a:spLocks noChangeAspect="1"/>
          </p:cNvSpPr>
          <p:nvPr/>
        </p:nvSpPr>
        <p:spPr>
          <a:xfrm>
            <a:off x="487771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8" name="PuzzleSolution11-36"/>
          <p:cNvSpPr>
            <a:spLocks noChangeAspect="1"/>
          </p:cNvSpPr>
          <p:nvPr/>
        </p:nvSpPr>
        <p:spPr>
          <a:xfrm>
            <a:off x="503119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9" name="PuzzleSolution11-37"/>
          <p:cNvSpPr>
            <a:spLocks noChangeAspect="1"/>
          </p:cNvSpPr>
          <p:nvPr/>
        </p:nvSpPr>
        <p:spPr>
          <a:xfrm>
            <a:off x="518468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0" name="PuzzleSolution11-38"/>
          <p:cNvSpPr>
            <a:spLocks noChangeAspect="1"/>
          </p:cNvSpPr>
          <p:nvPr/>
        </p:nvSpPr>
        <p:spPr>
          <a:xfrm>
            <a:off x="533817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1" name="PuzzleSolution11-39"/>
          <p:cNvSpPr>
            <a:spLocks noChangeAspect="1"/>
          </p:cNvSpPr>
          <p:nvPr/>
        </p:nvSpPr>
        <p:spPr>
          <a:xfrm>
            <a:off x="549166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2" name="PuzzleSolution11-40"/>
          <p:cNvSpPr>
            <a:spLocks noChangeAspect="1"/>
          </p:cNvSpPr>
          <p:nvPr/>
        </p:nvSpPr>
        <p:spPr>
          <a:xfrm>
            <a:off x="564515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3" name="PuzzleSolution11-41"/>
          <p:cNvSpPr>
            <a:spLocks noChangeAspect="1"/>
          </p:cNvSpPr>
          <p:nvPr/>
        </p:nvSpPr>
        <p:spPr>
          <a:xfrm>
            <a:off x="380329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4" name="PuzzleSolution11-42"/>
          <p:cNvSpPr>
            <a:spLocks noChangeAspect="1"/>
          </p:cNvSpPr>
          <p:nvPr/>
        </p:nvSpPr>
        <p:spPr>
          <a:xfrm>
            <a:off x="395677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5" name="PuzzleSolution11-43"/>
          <p:cNvSpPr>
            <a:spLocks noChangeAspect="1"/>
          </p:cNvSpPr>
          <p:nvPr/>
        </p:nvSpPr>
        <p:spPr>
          <a:xfrm>
            <a:off x="4110267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" name="PuzzleSolution11-44"/>
          <p:cNvSpPr>
            <a:spLocks noChangeAspect="1"/>
          </p:cNvSpPr>
          <p:nvPr/>
        </p:nvSpPr>
        <p:spPr>
          <a:xfrm>
            <a:off x="4263755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7" name="PuzzleSolution11-45"/>
          <p:cNvSpPr>
            <a:spLocks noChangeAspect="1"/>
          </p:cNvSpPr>
          <p:nvPr/>
        </p:nvSpPr>
        <p:spPr>
          <a:xfrm>
            <a:off x="441724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8" name="PuzzleSolution11-46"/>
          <p:cNvSpPr>
            <a:spLocks noChangeAspect="1"/>
          </p:cNvSpPr>
          <p:nvPr/>
        </p:nvSpPr>
        <p:spPr>
          <a:xfrm>
            <a:off x="4570732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9" name="PuzzleSolution11-47"/>
          <p:cNvSpPr>
            <a:spLocks noChangeAspect="1"/>
          </p:cNvSpPr>
          <p:nvPr/>
        </p:nvSpPr>
        <p:spPr>
          <a:xfrm>
            <a:off x="472422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0" name="PuzzleSolution11-48"/>
          <p:cNvSpPr>
            <a:spLocks noChangeAspect="1"/>
          </p:cNvSpPr>
          <p:nvPr/>
        </p:nvSpPr>
        <p:spPr>
          <a:xfrm>
            <a:off x="487771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1" name="PuzzleSolution11-49"/>
          <p:cNvSpPr>
            <a:spLocks noChangeAspect="1"/>
          </p:cNvSpPr>
          <p:nvPr/>
        </p:nvSpPr>
        <p:spPr>
          <a:xfrm>
            <a:off x="503119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2" name="PuzzleSolution11-50"/>
          <p:cNvSpPr>
            <a:spLocks noChangeAspect="1"/>
          </p:cNvSpPr>
          <p:nvPr/>
        </p:nvSpPr>
        <p:spPr>
          <a:xfrm>
            <a:off x="5184687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3" name="PuzzleSolution11-51"/>
          <p:cNvSpPr>
            <a:spLocks noChangeAspect="1"/>
          </p:cNvSpPr>
          <p:nvPr/>
        </p:nvSpPr>
        <p:spPr>
          <a:xfrm>
            <a:off x="5338175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4" name="PuzzleSolution11-52"/>
          <p:cNvSpPr>
            <a:spLocks noChangeAspect="1"/>
          </p:cNvSpPr>
          <p:nvPr/>
        </p:nvSpPr>
        <p:spPr>
          <a:xfrm>
            <a:off x="549166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2" name="PuzzleCategory11"/>
          <p:cNvSpPr/>
          <p:nvPr/>
        </p:nvSpPr>
        <p:spPr>
          <a:xfrm>
            <a:off x="3803291" y="408030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858" name="PuzzleSolution12-1"/>
          <p:cNvSpPr>
            <a:spLocks noChangeAspect="1"/>
          </p:cNvSpPr>
          <p:nvPr/>
        </p:nvSpPr>
        <p:spPr>
          <a:xfrm>
            <a:off x="6504926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9" name="PuzzleSolution12-2"/>
          <p:cNvSpPr>
            <a:spLocks noChangeAspect="1"/>
          </p:cNvSpPr>
          <p:nvPr/>
        </p:nvSpPr>
        <p:spPr>
          <a:xfrm>
            <a:off x="665841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0" name="PuzzleSolution12-3"/>
          <p:cNvSpPr>
            <a:spLocks noChangeAspect="1"/>
          </p:cNvSpPr>
          <p:nvPr/>
        </p:nvSpPr>
        <p:spPr>
          <a:xfrm>
            <a:off x="6811903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1" name="PuzzleSolution12-4"/>
          <p:cNvSpPr>
            <a:spLocks noChangeAspect="1"/>
          </p:cNvSpPr>
          <p:nvPr/>
        </p:nvSpPr>
        <p:spPr>
          <a:xfrm>
            <a:off x="696539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2" name="PuzzleSolution12-5"/>
          <p:cNvSpPr>
            <a:spLocks noChangeAspect="1"/>
          </p:cNvSpPr>
          <p:nvPr/>
        </p:nvSpPr>
        <p:spPr>
          <a:xfrm>
            <a:off x="711888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3" name="PuzzleSolution12-6"/>
          <p:cNvSpPr>
            <a:spLocks noChangeAspect="1"/>
          </p:cNvSpPr>
          <p:nvPr/>
        </p:nvSpPr>
        <p:spPr>
          <a:xfrm>
            <a:off x="727236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4" name="PuzzleSolution12-7"/>
          <p:cNvSpPr>
            <a:spLocks noChangeAspect="1"/>
          </p:cNvSpPr>
          <p:nvPr/>
        </p:nvSpPr>
        <p:spPr>
          <a:xfrm>
            <a:off x="7425857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5" name="PuzzleSolution12-8"/>
          <p:cNvSpPr>
            <a:spLocks noChangeAspect="1"/>
          </p:cNvSpPr>
          <p:nvPr/>
        </p:nvSpPr>
        <p:spPr>
          <a:xfrm>
            <a:off x="7579346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6" name="PuzzleSolution12-9"/>
          <p:cNvSpPr>
            <a:spLocks noChangeAspect="1"/>
          </p:cNvSpPr>
          <p:nvPr/>
        </p:nvSpPr>
        <p:spPr>
          <a:xfrm>
            <a:off x="773283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" name="PuzzleSolution12-10"/>
          <p:cNvSpPr>
            <a:spLocks noChangeAspect="1"/>
          </p:cNvSpPr>
          <p:nvPr/>
        </p:nvSpPr>
        <p:spPr>
          <a:xfrm>
            <a:off x="7886323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" name="PuzzleSolution12-11"/>
          <p:cNvSpPr>
            <a:spLocks noChangeAspect="1"/>
          </p:cNvSpPr>
          <p:nvPr/>
        </p:nvSpPr>
        <p:spPr>
          <a:xfrm>
            <a:off x="803981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" name="PuzzleSolution12-12"/>
          <p:cNvSpPr>
            <a:spLocks noChangeAspect="1"/>
          </p:cNvSpPr>
          <p:nvPr/>
        </p:nvSpPr>
        <p:spPr>
          <a:xfrm>
            <a:off x="819330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0" name="PuzzleSolution12-13"/>
          <p:cNvSpPr>
            <a:spLocks noChangeAspect="1"/>
          </p:cNvSpPr>
          <p:nvPr/>
        </p:nvSpPr>
        <p:spPr>
          <a:xfrm>
            <a:off x="635143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1" name="PuzzleSolution12-14"/>
          <p:cNvSpPr>
            <a:spLocks noChangeAspect="1"/>
          </p:cNvSpPr>
          <p:nvPr/>
        </p:nvSpPr>
        <p:spPr>
          <a:xfrm>
            <a:off x="650492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2" name="PuzzleSolution12-15"/>
          <p:cNvSpPr>
            <a:spLocks noChangeAspect="1"/>
          </p:cNvSpPr>
          <p:nvPr/>
        </p:nvSpPr>
        <p:spPr>
          <a:xfrm>
            <a:off x="665841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" name="PuzzleSolution12-16"/>
          <p:cNvSpPr>
            <a:spLocks noChangeAspect="1"/>
          </p:cNvSpPr>
          <p:nvPr/>
        </p:nvSpPr>
        <p:spPr>
          <a:xfrm>
            <a:off x="6811903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4" name="PuzzleSolution12-17"/>
          <p:cNvSpPr>
            <a:spLocks noChangeAspect="1"/>
          </p:cNvSpPr>
          <p:nvPr/>
        </p:nvSpPr>
        <p:spPr>
          <a:xfrm>
            <a:off x="696539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5" name="PuzzleSolution12-18"/>
          <p:cNvSpPr>
            <a:spLocks noChangeAspect="1"/>
          </p:cNvSpPr>
          <p:nvPr/>
        </p:nvSpPr>
        <p:spPr>
          <a:xfrm>
            <a:off x="711888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6" name="PuzzleSolution12-19"/>
          <p:cNvSpPr>
            <a:spLocks noChangeAspect="1"/>
          </p:cNvSpPr>
          <p:nvPr/>
        </p:nvSpPr>
        <p:spPr>
          <a:xfrm>
            <a:off x="727236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7" name="PuzzleSolution12-20"/>
          <p:cNvSpPr>
            <a:spLocks noChangeAspect="1"/>
          </p:cNvSpPr>
          <p:nvPr/>
        </p:nvSpPr>
        <p:spPr>
          <a:xfrm>
            <a:off x="742585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8" name="PuzzleSolution12-21"/>
          <p:cNvSpPr>
            <a:spLocks noChangeAspect="1"/>
          </p:cNvSpPr>
          <p:nvPr/>
        </p:nvSpPr>
        <p:spPr>
          <a:xfrm>
            <a:off x="757934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9" name="PuzzleSolution12-22"/>
          <p:cNvSpPr>
            <a:spLocks noChangeAspect="1"/>
          </p:cNvSpPr>
          <p:nvPr/>
        </p:nvSpPr>
        <p:spPr>
          <a:xfrm>
            <a:off x="773283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0" name="PuzzleSolution12-23"/>
          <p:cNvSpPr>
            <a:spLocks noChangeAspect="1"/>
          </p:cNvSpPr>
          <p:nvPr/>
        </p:nvSpPr>
        <p:spPr>
          <a:xfrm>
            <a:off x="7886323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1" name="PuzzleSolution12-24"/>
          <p:cNvSpPr>
            <a:spLocks noChangeAspect="1"/>
          </p:cNvSpPr>
          <p:nvPr/>
        </p:nvSpPr>
        <p:spPr>
          <a:xfrm>
            <a:off x="803981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2" name="PuzzleSolution12-25"/>
          <p:cNvSpPr>
            <a:spLocks noChangeAspect="1"/>
          </p:cNvSpPr>
          <p:nvPr/>
        </p:nvSpPr>
        <p:spPr>
          <a:xfrm>
            <a:off x="819330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3" name="PuzzleSolution12-26"/>
          <p:cNvSpPr>
            <a:spLocks noChangeAspect="1"/>
          </p:cNvSpPr>
          <p:nvPr/>
        </p:nvSpPr>
        <p:spPr>
          <a:xfrm>
            <a:off x="834678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4" name="PuzzleSolution12-27"/>
          <p:cNvSpPr>
            <a:spLocks noChangeAspect="1"/>
          </p:cNvSpPr>
          <p:nvPr/>
        </p:nvSpPr>
        <p:spPr>
          <a:xfrm>
            <a:off x="635143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5" name="PuzzleSolution12-28"/>
          <p:cNvSpPr>
            <a:spLocks noChangeAspect="1"/>
          </p:cNvSpPr>
          <p:nvPr/>
        </p:nvSpPr>
        <p:spPr>
          <a:xfrm>
            <a:off x="650492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6" name="PuzzleSolution12-29"/>
          <p:cNvSpPr>
            <a:spLocks noChangeAspect="1"/>
          </p:cNvSpPr>
          <p:nvPr/>
        </p:nvSpPr>
        <p:spPr>
          <a:xfrm>
            <a:off x="665841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7" name="PuzzleSolution12-30"/>
          <p:cNvSpPr>
            <a:spLocks noChangeAspect="1"/>
          </p:cNvSpPr>
          <p:nvPr/>
        </p:nvSpPr>
        <p:spPr>
          <a:xfrm>
            <a:off x="6811903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8" name="PuzzleSolution12-31"/>
          <p:cNvSpPr>
            <a:spLocks noChangeAspect="1"/>
          </p:cNvSpPr>
          <p:nvPr/>
        </p:nvSpPr>
        <p:spPr>
          <a:xfrm>
            <a:off x="696539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9" name="PuzzleSolution12-32"/>
          <p:cNvSpPr>
            <a:spLocks noChangeAspect="1"/>
          </p:cNvSpPr>
          <p:nvPr/>
        </p:nvSpPr>
        <p:spPr>
          <a:xfrm>
            <a:off x="711888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0" name="PuzzleSolution12-33"/>
          <p:cNvSpPr>
            <a:spLocks noChangeAspect="1"/>
          </p:cNvSpPr>
          <p:nvPr/>
        </p:nvSpPr>
        <p:spPr>
          <a:xfrm>
            <a:off x="727236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1" name="PuzzleSolution12-34"/>
          <p:cNvSpPr>
            <a:spLocks noChangeAspect="1"/>
          </p:cNvSpPr>
          <p:nvPr/>
        </p:nvSpPr>
        <p:spPr>
          <a:xfrm>
            <a:off x="742585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2" name="PuzzleSolution12-35"/>
          <p:cNvSpPr>
            <a:spLocks noChangeAspect="1"/>
          </p:cNvSpPr>
          <p:nvPr/>
        </p:nvSpPr>
        <p:spPr>
          <a:xfrm>
            <a:off x="757934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3" name="PuzzleSolution12-36"/>
          <p:cNvSpPr>
            <a:spLocks noChangeAspect="1"/>
          </p:cNvSpPr>
          <p:nvPr/>
        </p:nvSpPr>
        <p:spPr>
          <a:xfrm>
            <a:off x="773283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4" name="PuzzleSolution12-37"/>
          <p:cNvSpPr>
            <a:spLocks noChangeAspect="1"/>
          </p:cNvSpPr>
          <p:nvPr/>
        </p:nvSpPr>
        <p:spPr>
          <a:xfrm>
            <a:off x="7886323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5" name="PuzzleSolution12-38"/>
          <p:cNvSpPr>
            <a:spLocks noChangeAspect="1"/>
          </p:cNvSpPr>
          <p:nvPr/>
        </p:nvSpPr>
        <p:spPr>
          <a:xfrm>
            <a:off x="803981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6" name="PuzzleSolution12-39"/>
          <p:cNvSpPr>
            <a:spLocks noChangeAspect="1"/>
          </p:cNvSpPr>
          <p:nvPr/>
        </p:nvSpPr>
        <p:spPr>
          <a:xfrm>
            <a:off x="819330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7" name="PuzzleSolution12-40"/>
          <p:cNvSpPr>
            <a:spLocks noChangeAspect="1"/>
          </p:cNvSpPr>
          <p:nvPr/>
        </p:nvSpPr>
        <p:spPr>
          <a:xfrm>
            <a:off x="834678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8" name="PuzzleSolution12-41"/>
          <p:cNvSpPr>
            <a:spLocks noChangeAspect="1"/>
          </p:cNvSpPr>
          <p:nvPr/>
        </p:nvSpPr>
        <p:spPr>
          <a:xfrm>
            <a:off x="6504926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9" name="PuzzleSolution12-42"/>
          <p:cNvSpPr>
            <a:spLocks noChangeAspect="1"/>
          </p:cNvSpPr>
          <p:nvPr/>
        </p:nvSpPr>
        <p:spPr>
          <a:xfrm>
            <a:off x="665841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0" name="PuzzleSolution12-43"/>
          <p:cNvSpPr>
            <a:spLocks noChangeAspect="1"/>
          </p:cNvSpPr>
          <p:nvPr/>
        </p:nvSpPr>
        <p:spPr>
          <a:xfrm>
            <a:off x="6811903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1" name="PuzzleSolution12-44"/>
          <p:cNvSpPr>
            <a:spLocks noChangeAspect="1"/>
          </p:cNvSpPr>
          <p:nvPr/>
        </p:nvSpPr>
        <p:spPr>
          <a:xfrm>
            <a:off x="696539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2" name="PuzzleSolution12-45"/>
          <p:cNvSpPr>
            <a:spLocks noChangeAspect="1"/>
          </p:cNvSpPr>
          <p:nvPr/>
        </p:nvSpPr>
        <p:spPr>
          <a:xfrm>
            <a:off x="711888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3" name="PuzzleSolution12-46"/>
          <p:cNvSpPr>
            <a:spLocks noChangeAspect="1"/>
          </p:cNvSpPr>
          <p:nvPr/>
        </p:nvSpPr>
        <p:spPr>
          <a:xfrm>
            <a:off x="727236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4" name="PuzzleSolution12-47"/>
          <p:cNvSpPr>
            <a:spLocks noChangeAspect="1"/>
          </p:cNvSpPr>
          <p:nvPr/>
        </p:nvSpPr>
        <p:spPr>
          <a:xfrm>
            <a:off x="7425857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5" name="PuzzleSolution12-48"/>
          <p:cNvSpPr>
            <a:spLocks noChangeAspect="1"/>
          </p:cNvSpPr>
          <p:nvPr/>
        </p:nvSpPr>
        <p:spPr>
          <a:xfrm>
            <a:off x="7579346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6" name="PuzzleSolution12-49"/>
          <p:cNvSpPr>
            <a:spLocks noChangeAspect="1"/>
          </p:cNvSpPr>
          <p:nvPr/>
        </p:nvSpPr>
        <p:spPr>
          <a:xfrm>
            <a:off x="773283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7" name="PuzzleSolution12-50"/>
          <p:cNvSpPr>
            <a:spLocks noChangeAspect="1"/>
          </p:cNvSpPr>
          <p:nvPr/>
        </p:nvSpPr>
        <p:spPr>
          <a:xfrm>
            <a:off x="7886323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" name="PuzzleSolution12-51"/>
          <p:cNvSpPr>
            <a:spLocks noChangeAspect="1"/>
          </p:cNvSpPr>
          <p:nvPr/>
        </p:nvSpPr>
        <p:spPr>
          <a:xfrm>
            <a:off x="803981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9" name="PuzzleSolution12-52"/>
          <p:cNvSpPr>
            <a:spLocks noChangeAspect="1"/>
          </p:cNvSpPr>
          <p:nvPr/>
        </p:nvSpPr>
        <p:spPr>
          <a:xfrm>
            <a:off x="819330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7" name="PuzzleCategory12"/>
          <p:cNvSpPr/>
          <p:nvPr/>
        </p:nvSpPr>
        <p:spPr>
          <a:xfrm>
            <a:off x="6504927" y="408030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9" name="LinkTo1">
            <a:hlinkClick r:id="" action="ppaction://macro?name=PuzzleSetupFromAllPuzzles"/>
          </p:cNvPr>
          <p:cNvSpPr/>
          <p:nvPr/>
        </p:nvSpPr>
        <p:spPr>
          <a:xfrm>
            <a:off x="631173" y="136332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10" name="LinkTo2">
            <a:hlinkClick r:id="" action="ppaction://macro?name=PuzzleSetupFromAllPuzzles"/>
          </p:cNvPr>
          <p:cNvSpPr/>
          <p:nvPr/>
        </p:nvSpPr>
        <p:spPr>
          <a:xfrm>
            <a:off x="3332809" y="136332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11" name="LinkTo3">
            <a:hlinkClick r:id="" action="ppaction://macro?name=PuzzleSetupFromAllPuzzles"/>
          </p:cNvPr>
          <p:cNvSpPr/>
          <p:nvPr/>
        </p:nvSpPr>
        <p:spPr>
          <a:xfrm>
            <a:off x="6034444" y="136332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12" name="LinkTo4">
            <a:hlinkClick r:id="" action="ppaction://macro?name=PuzzleSetupFromAllPuzzles"/>
          </p:cNvPr>
          <p:cNvSpPr/>
          <p:nvPr/>
        </p:nvSpPr>
        <p:spPr>
          <a:xfrm>
            <a:off x="631173" y="1190111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13" name="LinkTo7">
            <a:hlinkClick r:id="" action="ppaction://macro?name=PuzzleSetupFromAllPuzzles"/>
          </p:cNvPr>
          <p:cNvSpPr/>
          <p:nvPr/>
        </p:nvSpPr>
        <p:spPr>
          <a:xfrm>
            <a:off x="631173" y="2239954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14" name="LinkTo10">
            <a:hlinkClick r:id="" action="ppaction://macro?name=PuzzleSetupFromAllPuzzles"/>
          </p:cNvPr>
          <p:cNvSpPr/>
          <p:nvPr/>
        </p:nvSpPr>
        <p:spPr>
          <a:xfrm>
            <a:off x="631173" y="3291523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915" name="LinkTo11">
            <a:hlinkClick r:id="" action="ppaction://macro?name=PuzzleSetupFromAllPuzzles"/>
          </p:cNvPr>
          <p:cNvSpPr/>
          <p:nvPr/>
        </p:nvSpPr>
        <p:spPr>
          <a:xfrm>
            <a:off x="3332808" y="3291523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916" name="LinkTo12">
            <a:hlinkClick r:id="" action="ppaction://macro?name=PuzzleSetupFromAllPuzzles"/>
          </p:cNvPr>
          <p:cNvSpPr/>
          <p:nvPr/>
        </p:nvSpPr>
        <p:spPr>
          <a:xfrm>
            <a:off x="6034444" y="3291523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917" name="LinkTo5">
            <a:hlinkClick r:id="" action="ppaction://macro?name=PuzzleSetupFromAllPuzzles"/>
          </p:cNvPr>
          <p:cNvSpPr/>
          <p:nvPr/>
        </p:nvSpPr>
        <p:spPr>
          <a:xfrm>
            <a:off x="3332808" y="1190111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18" name="LinkTo6">
            <a:hlinkClick r:id="" action="ppaction://macro?name=PuzzleSetupFromAllPuzzles"/>
          </p:cNvPr>
          <p:cNvSpPr/>
          <p:nvPr/>
        </p:nvSpPr>
        <p:spPr>
          <a:xfrm>
            <a:off x="6034444" y="1190111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19" name="LinkTo8">
            <a:hlinkClick r:id="" action="ppaction://macro?name=PuzzleSetupFromAllPuzzles"/>
          </p:cNvPr>
          <p:cNvSpPr/>
          <p:nvPr/>
        </p:nvSpPr>
        <p:spPr>
          <a:xfrm>
            <a:off x="3332809" y="2250880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20" name="LinkTo9">
            <a:hlinkClick r:id="" action="ppaction://macro?name=PuzzleSetupFromAllPuzzles"/>
          </p:cNvPr>
          <p:cNvSpPr/>
          <p:nvPr/>
        </p:nvSpPr>
        <p:spPr>
          <a:xfrm>
            <a:off x="6034445" y="2250880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62" name="Swap1">
            <a:hlinkClick r:id="" action="ppaction://macro?name=puzzleSwapChoose"/>
          </p:cNvPr>
          <p:cNvSpPr/>
          <p:nvPr/>
        </p:nvSpPr>
        <p:spPr>
          <a:xfrm>
            <a:off x="704325" y="50646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1</a:t>
            </a:r>
          </a:p>
        </p:txBody>
      </p:sp>
      <p:sp>
        <p:nvSpPr>
          <p:cNvPr id="664" name="Swap2">
            <a:hlinkClick r:id="" action="ppaction://macro?name=puzzleSwapChoose"/>
          </p:cNvPr>
          <p:cNvSpPr/>
          <p:nvPr/>
        </p:nvSpPr>
        <p:spPr>
          <a:xfrm>
            <a:off x="3405961" y="50646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2</a:t>
            </a:r>
          </a:p>
        </p:txBody>
      </p:sp>
      <p:sp>
        <p:nvSpPr>
          <p:cNvPr id="668" name="Swap3">
            <a:hlinkClick r:id="" action="ppaction://macro?name=puzzleSwapChoose"/>
          </p:cNvPr>
          <p:cNvSpPr/>
          <p:nvPr/>
        </p:nvSpPr>
        <p:spPr>
          <a:xfrm>
            <a:off x="6107597" y="50646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3</a:t>
            </a:r>
          </a:p>
        </p:txBody>
      </p:sp>
      <p:sp>
        <p:nvSpPr>
          <p:cNvPr id="661" name="Swap4">
            <a:hlinkClick r:id="" action="ppaction://macro?name=puzzleSwapChoose"/>
          </p:cNvPr>
          <p:cNvSpPr/>
          <p:nvPr/>
        </p:nvSpPr>
        <p:spPr>
          <a:xfrm>
            <a:off x="704325" y="1562909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4</a:t>
            </a:r>
          </a:p>
        </p:txBody>
      </p:sp>
      <p:sp>
        <p:nvSpPr>
          <p:cNvPr id="665" name="Swap5">
            <a:hlinkClick r:id="" action="ppaction://macro?name=puzzleSwapChoose"/>
          </p:cNvPr>
          <p:cNvSpPr/>
          <p:nvPr/>
        </p:nvSpPr>
        <p:spPr>
          <a:xfrm>
            <a:off x="3405960" y="1562909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5</a:t>
            </a:r>
          </a:p>
        </p:txBody>
      </p:sp>
      <p:sp>
        <p:nvSpPr>
          <p:cNvPr id="669" name="Swap6">
            <a:hlinkClick r:id="" action="ppaction://macro?name=puzzleSwapChoose"/>
          </p:cNvPr>
          <p:cNvSpPr/>
          <p:nvPr/>
        </p:nvSpPr>
        <p:spPr>
          <a:xfrm>
            <a:off x="6107597" y="1562909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6</a:t>
            </a:r>
          </a:p>
        </p:txBody>
      </p:sp>
      <p:sp>
        <p:nvSpPr>
          <p:cNvPr id="11" name="Swap7">
            <a:hlinkClick r:id="" action="ppaction://macro?name=puzzleSwapChoose"/>
          </p:cNvPr>
          <p:cNvSpPr/>
          <p:nvPr/>
        </p:nvSpPr>
        <p:spPr>
          <a:xfrm>
            <a:off x="704325" y="2621015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7</a:t>
            </a:r>
          </a:p>
        </p:txBody>
      </p:sp>
      <p:sp>
        <p:nvSpPr>
          <p:cNvPr id="666" name="Swap8">
            <a:hlinkClick r:id="" action="ppaction://macro?name=puzzleSwapChoose"/>
          </p:cNvPr>
          <p:cNvSpPr/>
          <p:nvPr/>
        </p:nvSpPr>
        <p:spPr>
          <a:xfrm>
            <a:off x="3405960" y="2621015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8</a:t>
            </a:r>
          </a:p>
        </p:txBody>
      </p:sp>
      <p:sp>
        <p:nvSpPr>
          <p:cNvPr id="670" name="Swap9">
            <a:hlinkClick r:id="" action="ppaction://macro?name=puzzleSwapChoose"/>
          </p:cNvPr>
          <p:cNvSpPr/>
          <p:nvPr/>
        </p:nvSpPr>
        <p:spPr>
          <a:xfrm>
            <a:off x="6107596" y="2621015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9</a:t>
            </a:r>
          </a:p>
        </p:txBody>
      </p:sp>
      <p:sp>
        <p:nvSpPr>
          <p:cNvPr id="663" name="Swap10">
            <a:hlinkClick r:id="" action="ppaction://macro?name=puzzleSwapChoose"/>
          </p:cNvPr>
          <p:cNvSpPr/>
          <p:nvPr/>
        </p:nvSpPr>
        <p:spPr>
          <a:xfrm>
            <a:off x="704325" y="367745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10</a:t>
            </a:r>
          </a:p>
        </p:txBody>
      </p:sp>
      <p:sp>
        <p:nvSpPr>
          <p:cNvPr id="667" name="Swap11">
            <a:hlinkClick r:id="" action="ppaction://macro?name=puzzleSwapChoose"/>
          </p:cNvPr>
          <p:cNvSpPr/>
          <p:nvPr/>
        </p:nvSpPr>
        <p:spPr>
          <a:xfrm>
            <a:off x="3405960" y="367745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11</a:t>
            </a:r>
          </a:p>
        </p:txBody>
      </p:sp>
      <p:sp>
        <p:nvSpPr>
          <p:cNvPr id="671" name="Swap12">
            <a:hlinkClick r:id="" action="ppaction://macro?name=puzzleSwapChoose"/>
          </p:cNvPr>
          <p:cNvSpPr/>
          <p:nvPr/>
        </p:nvSpPr>
        <p:spPr>
          <a:xfrm>
            <a:off x="6107597" y="367745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noFill/>
              </a:rPr>
              <a:t>12</a:t>
            </a:r>
          </a:p>
        </p:txBody>
      </p:sp>
      <p:sp>
        <p:nvSpPr>
          <p:cNvPr id="672" name="NextAllPuzzles" hidden="1">
            <a:hlinkClick r:id="" action="ppaction://hlinkshowjump?jump=nextslide"/>
          </p:cNvPr>
          <p:cNvSpPr/>
          <p:nvPr/>
        </p:nvSpPr>
        <p:spPr>
          <a:xfrm rot="5400000">
            <a:off x="4656543" y="4392694"/>
            <a:ext cx="155568" cy="118134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" name="PrevAllPuzzles" hidden="1">
            <a:hlinkClick r:id="" action="ppaction://hlinkshowjump?jump=previousslide"/>
          </p:cNvPr>
          <p:cNvSpPr/>
          <p:nvPr/>
        </p:nvSpPr>
        <p:spPr>
          <a:xfrm rot="16200000" flipH="1">
            <a:off x="4331889" y="4392694"/>
            <a:ext cx="155568" cy="118134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orbel" panose="020B0503020204020204" pitchFamily="34" charset="0"/>
              </a:rPr>
              <a:t>Normal Round</a:t>
            </a: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23141" y="1119321"/>
            <a:ext cx="6697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A typical Wheel of Fortune game has multiple rounds with different wheels. This is the normal wheel.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To claim landed-on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wheel items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(Wild Card, $10,o00 Wedge, Gift Tag), the player must call a correct letter.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Wild Card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, when used by the player, lets them call another consonant worth the value of their prior spin.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$10,000 Wedge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rewards $10,000, regardless of the amount of correct letters.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Gift Tag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gives the player a prize of your choice.</a:t>
            </a:r>
          </a:p>
        </p:txBody>
      </p:sp>
    </p:spTree>
    <p:extLst>
      <p:ext uri="{BB962C8B-B14F-4D97-AF65-F5344CB8AC3E}">
        <p14:creationId xmlns:p14="http://schemas.microsoft.com/office/powerpoint/2010/main" val="2115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orbel" panose="020B0503020204020204" pitchFamily="34" charset="0"/>
              </a:rPr>
              <a:t>Mystery Round</a:t>
            </a: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141" y="1119321"/>
            <a:ext cx="6697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If a player lands on 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Mystery Wedge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and calls a correct letter, they can: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1) Receive $1,000 for each letter in the puzzle or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2) Chance receiving $10,000 or a Bankrupt.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If the player chooses option 2,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click the giant question mark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on the bottom left to determine their fate.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That Mystery Wedge disappears.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The other Mystery Wedge becomes a standard $1,000 space.</a:t>
            </a:r>
          </a:p>
        </p:txBody>
      </p:sp>
    </p:spTree>
    <p:extLst>
      <p:ext uri="{BB962C8B-B14F-4D97-AF65-F5344CB8AC3E}">
        <p14:creationId xmlns:p14="http://schemas.microsoft.com/office/powerpoint/2010/main" val="18105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orbel" panose="020B0503020204020204" pitchFamily="34" charset="0"/>
              </a:rPr>
              <a:t>Express Round</a:t>
            </a: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3141" y="1119321"/>
            <a:ext cx="66977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If a player lands on 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Express Wedge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and calls a correct letter (worth $1,000), they have 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option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to “hop aboard” the Express.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When aboard, the player gets to call letters continuously at $1,000. But be careful: an incorrect letter leads to a Bankrupt.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The Express is a high risk, high reward challenge.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Hop aboard if you dare!</a:t>
            </a:r>
          </a:p>
        </p:txBody>
      </p:sp>
    </p:spTree>
    <p:extLst>
      <p:ext uri="{BB962C8B-B14F-4D97-AF65-F5344CB8AC3E}">
        <p14:creationId xmlns:p14="http://schemas.microsoft.com/office/powerpoint/2010/main" val="18771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orbel" panose="020B0503020204020204" pitchFamily="34" charset="0"/>
              </a:rPr>
              <a:t>Fourth Round</a:t>
            </a: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141" y="1119321"/>
            <a:ext cx="669771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This is the last of the wheels. The game continues with this wheel until the host calls 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Final Spin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(click the Final Spin button on the puzzle board to activate).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During 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Final Spin Round: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Vowels are free, consonants are worth whatever the host spins, plus $1,000. Players no longer spin the wheel.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If a player on their turn calls a correct letter, they have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3 seconds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to solve the puzzle before turn passes to the next player.</a:t>
            </a:r>
          </a:p>
        </p:txBody>
      </p:sp>
    </p:spTree>
    <p:extLst>
      <p:ext uri="{BB962C8B-B14F-4D97-AF65-F5344CB8AC3E}">
        <p14:creationId xmlns:p14="http://schemas.microsoft.com/office/powerpoint/2010/main" val="10488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orbel" panose="020B0503020204020204" pitchFamily="34" charset="0"/>
              </a:rPr>
              <a:t>Bonus 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5812" y="950862"/>
            <a:ext cx="6452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The winning player tries to solve a puzzle with a limited amount of letters.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17878" y="2067655"/>
            <a:ext cx="530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The player chooses three more consonants and a vowel. (Add another consonant if they have a Wild Card.)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0870" y="1386148"/>
            <a:ext cx="242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Reveal all the R, S, T, L, N, and E’s in the puzzle.</a:t>
            </a:r>
          </a:p>
        </p:txBody>
      </p:sp>
      <p:sp>
        <p:nvSpPr>
          <p:cNvPr id="24" name="RSTLNEBox"/>
          <p:cNvSpPr/>
          <p:nvPr/>
        </p:nvSpPr>
        <p:spPr>
          <a:xfrm rot="16200000" flipH="1">
            <a:off x="5340010" y="1038455"/>
            <a:ext cx="365760" cy="1280160"/>
          </a:xfrm>
          <a:prstGeom prst="round1Rect">
            <a:avLst/>
          </a:prstGeom>
          <a:solidFill>
            <a:srgbClr val="E1814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onusBox"/>
          <p:cNvSpPr/>
          <p:nvPr/>
        </p:nvSpPr>
        <p:spPr>
          <a:xfrm rot="5400000">
            <a:off x="6620170" y="1038455"/>
            <a:ext cx="365760" cy="1280160"/>
          </a:xfrm>
          <a:prstGeom prst="round1Rect">
            <a:avLst/>
          </a:prstGeom>
          <a:solidFill>
            <a:schemeClr val="tx1">
              <a:lumMod val="65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STLNEOutline"/>
          <p:cNvSpPr/>
          <p:nvPr/>
        </p:nvSpPr>
        <p:spPr>
          <a:xfrm rot="16200000" flipH="1">
            <a:off x="5340010" y="1038456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STLNE"/>
          <p:cNvSpPr/>
          <p:nvPr/>
        </p:nvSpPr>
        <p:spPr>
          <a:xfrm>
            <a:off x="5021786" y="1584601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>
                <a:solidFill>
                  <a:schemeClr val="tx1"/>
                </a:solidFill>
                <a:latin typeface="Corbel" panose="020B0503020204020204" pitchFamily="34" charset="0"/>
              </a:rPr>
              <a:t>RSTLNE</a:t>
            </a:r>
          </a:p>
        </p:txBody>
      </p:sp>
      <p:sp>
        <p:nvSpPr>
          <p:cNvPr id="27" name="HelpBonus"/>
          <p:cNvSpPr/>
          <p:nvPr/>
        </p:nvSpPr>
        <p:spPr>
          <a:xfrm>
            <a:off x="7282266" y="1548347"/>
            <a:ext cx="130859" cy="16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28" name="ResetBonus"/>
          <p:cNvSpPr/>
          <p:nvPr/>
        </p:nvSpPr>
        <p:spPr>
          <a:xfrm rot="5944841">
            <a:off x="7262876" y="1693863"/>
            <a:ext cx="118872" cy="164592"/>
          </a:xfrm>
          <a:prstGeom prst="circularArrow">
            <a:avLst>
              <a:gd name="adj1" fmla="val 16244"/>
              <a:gd name="adj2" fmla="val 2680279"/>
              <a:gd name="adj3" fmla="val 20419400"/>
              <a:gd name="adj4" fmla="val 10881628"/>
              <a:gd name="adj5" fmla="val 201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onusLetters"/>
          <p:cNvSpPr/>
          <p:nvPr/>
        </p:nvSpPr>
        <p:spPr>
          <a:xfrm>
            <a:off x="6266577" y="1584795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0" name="Straight Arrow Connector 29"/>
          <p:cNvCxnSpPr>
            <a:stCxn id="20" idx="3"/>
          </p:cNvCxnSpPr>
          <p:nvPr/>
        </p:nvCxnSpPr>
        <p:spPr>
          <a:xfrm flipV="1">
            <a:off x="4121938" y="1678534"/>
            <a:ext cx="457200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87558" y="2749163"/>
            <a:ext cx="315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Use the letter selector to input these letters. Then click these letters to reveal them in the puzzle.</a:t>
            </a:r>
          </a:p>
        </p:txBody>
      </p:sp>
      <p:sp>
        <p:nvSpPr>
          <p:cNvPr id="33" name="RSTLNEBox"/>
          <p:cNvSpPr/>
          <p:nvPr/>
        </p:nvSpPr>
        <p:spPr>
          <a:xfrm rot="16200000" flipH="1">
            <a:off x="1855665" y="2524581"/>
            <a:ext cx="365760" cy="1280160"/>
          </a:xfrm>
          <a:prstGeom prst="round1Rect">
            <a:avLst/>
          </a:prstGeom>
          <a:solidFill>
            <a:schemeClr val="tx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onusBox"/>
          <p:cNvSpPr/>
          <p:nvPr/>
        </p:nvSpPr>
        <p:spPr>
          <a:xfrm rot="5400000">
            <a:off x="3135825" y="2524581"/>
            <a:ext cx="365760" cy="1280160"/>
          </a:xfrm>
          <a:prstGeom prst="round1Rect">
            <a:avLst/>
          </a:prstGeom>
          <a:solidFill>
            <a:srgbClr val="E1814B"/>
          </a:solidFill>
          <a:ln w="28575" cap="flat" cmpd="sng" algn="ctr">
            <a:solidFill>
              <a:schemeClr val="accent6">
                <a:lumMod val="40000"/>
                <a:lumOff val="6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BonusOutline"/>
          <p:cNvSpPr/>
          <p:nvPr/>
        </p:nvSpPr>
        <p:spPr>
          <a:xfrm rot="5400000">
            <a:off x="3135825" y="2524580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STLNE"/>
          <p:cNvSpPr/>
          <p:nvPr/>
        </p:nvSpPr>
        <p:spPr>
          <a:xfrm>
            <a:off x="1537441" y="3070727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>
                <a:solidFill>
                  <a:schemeClr val="tx1"/>
                </a:solidFill>
                <a:latin typeface="Corbel" panose="020B0503020204020204" pitchFamily="34" charset="0"/>
              </a:rPr>
              <a:t>RSTLNE</a:t>
            </a:r>
          </a:p>
        </p:txBody>
      </p:sp>
      <p:sp>
        <p:nvSpPr>
          <p:cNvPr id="36" name="HelpBonus"/>
          <p:cNvSpPr/>
          <p:nvPr/>
        </p:nvSpPr>
        <p:spPr>
          <a:xfrm>
            <a:off x="3797921" y="3034473"/>
            <a:ext cx="130859" cy="16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37" name="ResetBonus"/>
          <p:cNvSpPr/>
          <p:nvPr/>
        </p:nvSpPr>
        <p:spPr>
          <a:xfrm rot="5944841">
            <a:off x="3778531" y="3179989"/>
            <a:ext cx="118872" cy="164592"/>
          </a:xfrm>
          <a:prstGeom prst="circularArrow">
            <a:avLst>
              <a:gd name="adj1" fmla="val 16244"/>
              <a:gd name="adj2" fmla="val 2680279"/>
              <a:gd name="adj3" fmla="val 20419400"/>
              <a:gd name="adj4" fmla="val 10881628"/>
              <a:gd name="adj5" fmla="val 201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onusLetters"/>
          <p:cNvSpPr/>
          <p:nvPr/>
        </p:nvSpPr>
        <p:spPr>
          <a:xfrm>
            <a:off x="2782232" y="3070921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>
                <a:solidFill>
                  <a:schemeClr val="tx1"/>
                </a:solidFill>
                <a:latin typeface="Corbel" panose="020B0503020204020204" pitchFamily="34" charset="0"/>
              </a:rPr>
              <a:t>GJMA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148786" y="3164660"/>
            <a:ext cx="43877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2211" y="3676893"/>
            <a:ext cx="428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The player has ten seconds to guess the puzzle.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637957" y="3676893"/>
            <a:ext cx="684090" cy="686920"/>
            <a:chOff x="7863661" y="3199840"/>
            <a:chExt cx="684090" cy="686920"/>
          </a:xfrm>
        </p:grpSpPr>
        <p:sp>
          <p:nvSpPr>
            <p:cNvPr id="44" name="Bonus10"/>
            <p:cNvSpPr/>
            <p:nvPr/>
          </p:nvSpPr>
          <p:spPr>
            <a:xfrm>
              <a:off x="7863840" y="3200400"/>
              <a:ext cx="683911" cy="686360"/>
            </a:xfrm>
            <a:prstGeom prst="ellipse">
              <a:avLst/>
            </a:prstGeom>
            <a:solidFill>
              <a:srgbClr val="4F81B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000" b="1" dirty="0"/>
                <a:t>10</a:t>
              </a:r>
            </a:p>
          </p:txBody>
        </p:sp>
        <p:sp>
          <p:nvSpPr>
            <p:cNvPr id="45" name="BonusTimerCircle"/>
            <p:cNvSpPr/>
            <p:nvPr/>
          </p:nvSpPr>
          <p:spPr>
            <a:xfrm>
              <a:off x="7863661" y="3199840"/>
              <a:ext cx="683911" cy="686360"/>
            </a:xfrm>
            <a:prstGeom prst="ellipse">
              <a:avLst/>
            </a:prstGeom>
            <a:noFill/>
            <a:ln w="76200">
              <a:solidFill>
                <a:srgbClr val="1FFF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hlinkClick r:id="rId2" action="ppaction://hlinksldjump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5342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946" y="566305"/>
            <a:ext cx="6276109" cy="4010891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547" y="826901"/>
            <a:ext cx="5052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orbel" panose="020B0503020204020204" pitchFamily="34" charset="0"/>
              </a:rPr>
              <a:t>Thanks for using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Wheel of Fortune for PowerPoint</a:t>
            </a:r>
            <a:r>
              <a:rPr lang="en-US" sz="2400" dirty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362" y="3690416"/>
            <a:ext cx="502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Remember to </a:t>
            </a:r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save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 before closing PowerPoint, and check out more projects at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Games by Tim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8" name="TextBox 7">
            <a:hlinkClick r:id="" action="ppaction://hlinkshowjump?jump=endshow"/>
          </p:cNvPr>
          <p:cNvSpPr txBox="1"/>
          <p:nvPr/>
        </p:nvSpPr>
        <p:spPr>
          <a:xfrm>
            <a:off x="3869416" y="1756906"/>
            <a:ext cx="1405169" cy="3539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Corbel" panose="020B0503020204020204" pitchFamily="34" charset="0"/>
              </a:rPr>
              <a:t>End show</a:t>
            </a:r>
          </a:p>
        </p:txBody>
      </p:sp>
      <p:sp>
        <p:nvSpPr>
          <p:cNvPr id="10" name="TextBox 9">
            <a:hlinkClick r:id="" action="ppaction://macro?name=wipeOnClose"/>
          </p:cNvPr>
          <p:cNvSpPr txBox="1"/>
          <p:nvPr/>
        </p:nvSpPr>
        <p:spPr>
          <a:xfrm>
            <a:off x="2647675" y="2466408"/>
            <a:ext cx="3848650" cy="3539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Corbel" panose="020B0503020204020204" pitchFamily="34" charset="0"/>
              </a:rPr>
              <a:t>Wipe all puzzles/scores</a:t>
            </a:r>
            <a:r>
              <a:rPr lang="en-US" sz="1700" dirty="0">
                <a:solidFill>
                  <a:schemeClr val="bg1"/>
                </a:solidFill>
                <a:latin typeface="Corbel" panose="020B0503020204020204" pitchFamily="34" charset="0"/>
              </a:rPr>
              <a:t> and end show</a:t>
            </a:r>
          </a:p>
        </p:txBody>
      </p:sp>
      <p:sp>
        <p:nvSpPr>
          <p:cNvPr id="11" name="TextBox 10">
            <a:hlinkClick r:id="" action="ppaction://hlinkshowjump?jump=lastslideviewed"/>
          </p:cNvPr>
          <p:cNvSpPr txBox="1"/>
          <p:nvPr/>
        </p:nvSpPr>
        <p:spPr>
          <a:xfrm>
            <a:off x="3640667" y="3175910"/>
            <a:ext cx="1862667" cy="35394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Corbel" panose="020B0503020204020204" pitchFamily="34" charset="0"/>
              </a:rPr>
              <a:t>Wait!</a:t>
            </a:r>
            <a:r>
              <a:rPr lang="en-US" sz="1700" dirty="0">
                <a:solidFill>
                  <a:schemeClr val="bg1"/>
                </a:solidFill>
                <a:latin typeface="Corbel" panose="020B0503020204020204" pitchFamily="34" charset="0"/>
              </a:rPr>
              <a:t> Go back</a:t>
            </a:r>
          </a:p>
        </p:txBody>
      </p:sp>
    </p:spTree>
    <p:extLst>
      <p:ext uri="{BB962C8B-B14F-4D97-AF65-F5344CB8AC3E}">
        <p14:creationId xmlns:p14="http://schemas.microsoft.com/office/powerpoint/2010/main" val="278879491"/>
      </p:ext>
    </p:extLst>
  </p:cSld>
  <p:clrMapOvr>
    <a:masterClrMapping/>
  </p:clrMapOvr>
  <p:transition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6" y="1108120"/>
            <a:ext cx="5717918" cy="321632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6" name="Right Arrow 55"/>
          <p:cNvSpPr/>
          <p:nvPr/>
        </p:nvSpPr>
        <p:spPr>
          <a:xfrm rot="21297132" flipH="1">
            <a:off x="5350030" y="3355169"/>
            <a:ext cx="1609523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11799179" flipH="1">
            <a:off x="2598519" y="2334702"/>
            <a:ext cx="73709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9" y="2037082"/>
            <a:ext cx="18858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Type the puzzle solution here.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32130" y="3053815"/>
            <a:ext cx="1251414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Type the puzzle category.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Setup</a:t>
            </a:r>
          </a:p>
        </p:txBody>
      </p:sp>
      <p:sp>
        <p:nvSpPr>
          <p:cNvPr id="12" name="Right Arrow 11"/>
          <p:cNvSpPr/>
          <p:nvPr/>
        </p:nvSpPr>
        <p:spPr>
          <a:xfrm rot="11670390" flipH="1">
            <a:off x="2159984" y="1371224"/>
            <a:ext cx="801276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206" y="1107727"/>
            <a:ext cx="2023429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Remember the puzzle number you’re currently on.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8442" y="694136"/>
            <a:ext cx="4894564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Before you start your game, you’ll need to </a:t>
            </a:r>
            <a:r>
              <a:rPr lang="en-US" sz="1200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 flipH="1">
            <a:off x="7050880" y="1538355"/>
            <a:ext cx="506628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4525" y="1371951"/>
            <a:ext cx="1323320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Fine-tune your game in Settings.</a:t>
            </a:r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</p:spTree>
    <p:extLst>
      <p:ext uri="{BB962C8B-B14F-4D97-AF65-F5344CB8AC3E}">
        <p14:creationId xmlns:p14="http://schemas.microsoft.com/office/powerpoint/2010/main" val="14224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3" y="1108119"/>
            <a:ext cx="5717920" cy="321633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7" name="Right Arrow 56"/>
          <p:cNvSpPr/>
          <p:nvPr/>
        </p:nvSpPr>
        <p:spPr>
          <a:xfrm rot="20740337" flipH="1">
            <a:off x="6392884" y="3611654"/>
            <a:ext cx="80680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9469" y="3287504"/>
            <a:ext cx="1092656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Edit the player names.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Setup</a:t>
            </a:r>
          </a:p>
        </p:txBody>
      </p:sp>
      <p:sp>
        <p:nvSpPr>
          <p:cNvPr id="12" name="Right Arrow 11"/>
          <p:cNvSpPr/>
          <p:nvPr/>
        </p:nvSpPr>
        <p:spPr>
          <a:xfrm rot="14579237" flipH="1">
            <a:off x="1104079" y="2889301"/>
            <a:ext cx="1205368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17" y="2089406"/>
            <a:ext cx="16274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Load puzzles using your puzzle numbers.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8442" y="694136"/>
            <a:ext cx="4894564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Once you have enough puzzles, you’re ready for the </a:t>
            </a:r>
            <a:r>
              <a:rPr lang="en-US" sz="12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1440043" y="3709175"/>
            <a:ext cx="464773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40" y="3478342"/>
            <a:ext cx="1262446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Optionally add a fourth player.</a:t>
            </a: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</a:p>
        </p:txBody>
      </p:sp>
    </p:spTree>
    <p:extLst>
      <p:ext uri="{BB962C8B-B14F-4D97-AF65-F5344CB8AC3E}">
        <p14:creationId xmlns:p14="http://schemas.microsoft.com/office/powerpoint/2010/main" val="10606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uzzleCache1" hidden="1"/>
          <p:cNvSpPr>
            <a:spLocks noChangeAspect="1"/>
          </p:cNvSpPr>
          <p:nvPr/>
        </p:nvSpPr>
        <p:spPr>
          <a:xfrm>
            <a:off x="2068735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PuzzleCache2" hidden="1"/>
          <p:cNvSpPr>
            <a:spLocks noChangeAspect="1"/>
          </p:cNvSpPr>
          <p:nvPr/>
        </p:nvSpPr>
        <p:spPr>
          <a:xfrm>
            <a:off x="2229806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PuzzleCache3" hidden="1"/>
          <p:cNvSpPr>
            <a:spLocks noChangeAspect="1"/>
          </p:cNvSpPr>
          <p:nvPr/>
        </p:nvSpPr>
        <p:spPr>
          <a:xfrm>
            <a:off x="2390878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PuzzleCache4" hidden="1"/>
          <p:cNvSpPr>
            <a:spLocks noChangeAspect="1"/>
          </p:cNvSpPr>
          <p:nvPr/>
        </p:nvSpPr>
        <p:spPr>
          <a:xfrm>
            <a:off x="2551950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PuzzleCache5" hidden="1"/>
          <p:cNvSpPr>
            <a:spLocks noChangeAspect="1"/>
          </p:cNvSpPr>
          <p:nvPr/>
        </p:nvSpPr>
        <p:spPr>
          <a:xfrm>
            <a:off x="2713022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PuzzleCache6" hidden="1"/>
          <p:cNvSpPr>
            <a:spLocks noChangeAspect="1"/>
          </p:cNvSpPr>
          <p:nvPr/>
        </p:nvSpPr>
        <p:spPr>
          <a:xfrm>
            <a:off x="2874093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PuzzleCache7" hidden="1"/>
          <p:cNvSpPr>
            <a:spLocks noChangeAspect="1"/>
          </p:cNvSpPr>
          <p:nvPr/>
        </p:nvSpPr>
        <p:spPr>
          <a:xfrm>
            <a:off x="3035165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PuzzleCache8" hidden="1"/>
          <p:cNvSpPr>
            <a:spLocks noChangeAspect="1"/>
          </p:cNvSpPr>
          <p:nvPr/>
        </p:nvSpPr>
        <p:spPr>
          <a:xfrm>
            <a:off x="3196237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PuzzleCache9" hidden="1"/>
          <p:cNvSpPr>
            <a:spLocks noChangeAspect="1"/>
          </p:cNvSpPr>
          <p:nvPr/>
        </p:nvSpPr>
        <p:spPr>
          <a:xfrm>
            <a:off x="3357308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PuzzleCache10" hidden="1"/>
          <p:cNvSpPr>
            <a:spLocks noChangeAspect="1"/>
          </p:cNvSpPr>
          <p:nvPr/>
        </p:nvSpPr>
        <p:spPr>
          <a:xfrm>
            <a:off x="3518380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PuzzleCache11" hidden="1"/>
          <p:cNvSpPr>
            <a:spLocks noChangeAspect="1"/>
          </p:cNvSpPr>
          <p:nvPr/>
        </p:nvSpPr>
        <p:spPr>
          <a:xfrm>
            <a:off x="3679452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PuzzleCache12" hidden="1"/>
          <p:cNvSpPr>
            <a:spLocks noChangeAspect="1"/>
          </p:cNvSpPr>
          <p:nvPr/>
        </p:nvSpPr>
        <p:spPr>
          <a:xfrm>
            <a:off x="3840524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PuzzleCache13" hidden="1"/>
          <p:cNvSpPr>
            <a:spLocks noChangeAspect="1"/>
          </p:cNvSpPr>
          <p:nvPr/>
        </p:nvSpPr>
        <p:spPr>
          <a:xfrm>
            <a:off x="1907663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PuzzleCache14" hidden="1"/>
          <p:cNvSpPr>
            <a:spLocks noChangeAspect="1"/>
          </p:cNvSpPr>
          <p:nvPr/>
        </p:nvSpPr>
        <p:spPr>
          <a:xfrm>
            <a:off x="2068735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PuzzleCache15" hidden="1"/>
          <p:cNvSpPr>
            <a:spLocks noChangeAspect="1"/>
          </p:cNvSpPr>
          <p:nvPr/>
        </p:nvSpPr>
        <p:spPr>
          <a:xfrm>
            <a:off x="2229806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PuzzleCache16" hidden="1"/>
          <p:cNvSpPr>
            <a:spLocks noChangeAspect="1"/>
          </p:cNvSpPr>
          <p:nvPr/>
        </p:nvSpPr>
        <p:spPr>
          <a:xfrm>
            <a:off x="2390878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PuzzleCache17" hidden="1"/>
          <p:cNvSpPr>
            <a:spLocks noChangeAspect="1"/>
          </p:cNvSpPr>
          <p:nvPr/>
        </p:nvSpPr>
        <p:spPr>
          <a:xfrm>
            <a:off x="2551950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PuzzleCache18" hidden="1"/>
          <p:cNvSpPr>
            <a:spLocks noChangeAspect="1"/>
          </p:cNvSpPr>
          <p:nvPr/>
        </p:nvSpPr>
        <p:spPr>
          <a:xfrm>
            <a:off x="2713022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PuzzleCache19" hidden="1"/>
          <p:cNvSpPr>
            <a:spLocks noChangeAspect="1"/>
          </p:cNvSpPr>
          <p:nvPr/>
        </p:nvSpPr>
        <p:spPr>
          <a:xfrm>
            <a:off x="2874093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PuzzleCache20" hidden="1"/>
          <p:cNvSpPr>
            <a:spLocks noChangeAspect="1"/>
          </p:cNvSpPr>
          <p:nvPr/>
        </p:nvSpPr>
        <p:spPr>
          <a:xfrm>
            <a:off x="3035165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PuzzleCache21" hidden="1"/>
          <p:cNvSpPr>
            <a:spLocks noChangeAspect="1"/>
          </p:cNvSpPr>
          <p:nvPr/>
        </p:nvSpPr>
        <p:spPr>
          <a:xfrm>
            <a:off x="3196237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PuzzleCache22" hidden="1"/>
          <p:cNvSpPr>
            <a:spLocks noChangeAspect="1"/>
          </p:cNvSpPr>
          <p:nvPr/>
        </p:nvSpPr>
        <p:spPr>
          <a:xfrm>
            <a:off x="3357308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PuzzleCache23" hidden="1"/>
          <p:cNvSpPr>
            <a:spLocks noChangeAspect="1"/>
          </p:cNvSpPr>
          <p:nvPr/>
        </p:nvSpPr>
        <p:spPr>
          <a:xfrm>
            <a:off x="3518380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PuzzleCache24" hidden="1"/>
          <p:cNvSpPr>
            <a:spLocks noChangeAspect="1"/>
          </p:cNvSpPr>
          <p:nvPr/>
        </p:nvSpPr>
        <p:spPr>
          <a:xfrm>
            <a:off x="3679452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PuzzleCache25" hidden="1"/>
          <p:cNvSpPr>
            <a:spLocks noChangeAspect="1"/>
          </p:cNvSpPr>
          <p:nvPr/>
        </p:nvSpPr>
        <p:spPr>
          <a:xfrm>
            <a:off x="3840524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PuzzleCache26" hidden="1"/>
          <p:cNvSpPr>
            <a:spLocks noChangeAspect="1"/>
          </p:cNvSpPr>
          <p:nvPr/>
        </p:nvSpPr>
        <p:spPr>
          <a:xfrm>
            <a:off x="4001595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PuzzleCache27" hidden="1"/>
          <p:cNvSpPr>
            <a:spLocks noChangeAspect="1"/>
          </p:cNvSpPr>
          <p:nvPr/>
        </p:nvSpPr>
        <p:spPr>
          <a:xfrm>
            <a:off x="1907663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PuzzleCache28" hidden="1"/>
          <p:cNvSpPr>
            <a:spLocks noChangeAspect="1"/>
          </p:cNvSpPr>
          <p:nvPr/>
        </p:nvSpPr>
        <p:spPr>
          <a:xfrm>
            <a:off x="2068735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PuzzleCache29" hidden="1"/>
          <p:cNvSpPr>
            <a:spLocks noChangeAspect="1"/>
          </p:cNvSpPr>
          <p:nvPr/>
        </p:nvSpPr>
        <p:spPr>
          <a:xfrm>
            <a:off x="2229806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PuzzleCache30" hidden="1"/>
          <p:cNvSpPr>
            <a:spLocks noChangeAspect="1"/>
          </p:cNvSpPr>
          <p:nvPr/>
        </p:nvSpPr>
        <p:spPr>
          <a:xfrm>
            <a:off x="2390878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PuzzleCache31" hidden="1"/>
          <p:cNvSpPr>
            <a:spLocks noChangeAspect="1"/>
          </p:cNvSpPr>
          <p:nvPr/>
        </p:nvSpPr>
        <p:spPr>
          <a:xfrm>
            <a:off x="2551950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PuzzleCache32" hidden="1"/>
          <p:cNvSpPr>
            <a:spLocks noChangeAspect="1"/>
          </p:cNvSpPr>
          <p:nvPr/>
        </p:nvSpPr>
        <p:spPr>
          <a:xfrm>
            <a:off x="2713022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PuzzleCache33" hidden="1"/>
          <p:cNvSpPr>
            <a:spLocks noChangeAspect="1"/>
          </p:cNvSpPr>
          <p:nvPr/>
        </p:nvSpPr>
        <p:spPr>
          <a:xfrm>
            <a:off x="2874093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PuzzleCache34" hidden="1"/>
          <p:cNvSpPr>
            <a:spLocks noChangeAspect="1"/>
          </p:cNvSpPr>
          <p:nvPr/>
        </p:nvSpPr>
        <p:spPr>
          <a:xfrm>
            <a:off x="3035165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PuzzleCache35" hidden="1"/>
          <p:cNvSpPr>
            <a:spLocks noChangeAspect="1"/>
          </p:cNvSpPr>
          <p:nvPr/>
        </p:nvSpPr>
        <p:spPr>
          <a:xfrm>
            <a:off x="3196237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PuzzleCache36" hidden="1"/>
          <p:cNvSpPr>
            <a:spLocks noChangeAspect="1"/>
          </p:cNvSpPr>
          <p:nvPr/>
        </p:nvSpPr>
        <p:spPr>
          <a:xfrm>
            <a:off x="3357308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PuzzleCache37" hidden="1"/>
          <p:cNvSpPr>
            <a:spLocks noChangeAspect="1"/>
          </p:cNvSpPr>
          <p:nvPr/>
        </p:nvSpPr>
        <p:spPr>
          <a:xfrm>
            <a:off x="3518380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PuzzleCache38" hidden="1"/>
          <p:cNvSpPr>
            <a:spLocks noChangeAspect="1"/>
          </p:cNvSpPr>
          <p:nvPr/>
        </p:nvSpPr>
        <p:spPr>
          <a:xfrm>
            <a:off x="3679452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PuzzleCache39" hidden="1"/>
          <p:cNvSpPr>
            <a:spLocks noChangeAspect="1"/>
          </p:cNvSpPr>
          <p:nvPr/>
        </p:nvSpPr>
        <p:spPr>
          <a:xfrm>
            <a:off x="3840524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PuzzleCache40" hidden="1"/>
          <p:cNvSpPr>
            <a:spLocks noChangeAspect="1"/>
          </p:cNvSpPr>
          <p:nvPr/>
        </p:nvSpPr>
        <p:spPr>
          <a:xfrm>
            <a:off x="4001595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PuzzleCache41" hidden="1"/>
          <p:cNvSpPr>
            <a:spLocks noChangeAspect="1"/>
          </p:cNvSpPr>
          <p:nvPr/>
        </p:nvSpPr>
        <p:spPr>
          <a:xfrm>
            <a:off x="2068735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PuzzleCache42" hidden="1"/>
          <p:cNvSpPr>
            <a:spLocks noChangeAspect="1"/>
          </p:cNvSpPr>
          <p:nvPr/>
        </p:nvSpPr>
        <p:spPr>
          <a:xfrm>
            <a:off x="2229806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PuzzleCache43" hidden="1"/>
          <p:cNvSpPr>
            <a:spLocks noChangeAspect="1"/>
          </p:cNvSpPr>
          <p:nvPr/>
        </p:nvSpPr>
        <p:spPr>
          <a:xfrm>
            <a:off x="2390878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PuzzleCache44" hidden="1"/>
          <p:cNvSpPr>
            <a:spLocks noChangeAspect="1"/>
          </p:cNvSpPr>
          <p:nvPr/>
        </p:nvSpPr>
        <p:spPr>
          <a:xfrm>
            <a:off x="2551950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PuzzleCache45" hidden="1"/>
          <p:cNvSpPr>
            <a:spLocks noChangeAspect="1"/>
          </p:cNvSpPr>
          <p:nvPr/>
        </p:nvSpPr>
        <p:spPr>
          <a:xfrm>
            <a:off x="2713022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PuzzleCache46" hidden="1"/>
          <p:cNvSpPr>
            <a:spLocks noChangeAspect="1"/>
          </p:cNvSpPr>
          <p:nvPr/>
        </p:nvSpPr>
        <p:spPr>
          <a:xfrm>
            <a:off x="2874093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PuzzleCache47" hidden="1"/>
          <p:cNvSpPr>
            <a:spLocks noChangeAspect="1"/>
          </p:cNvSpPr>
          <p:nvPr/>
        </p:nvSpPr>
        <p:spPr>
          <a:xfrm>
            <a:off x="3035165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PuzzleCache48" hidden="1"/>
          <p:cNvSpPr>
            <a:spLocks noChangeAspect="1"/>
          </p:cNvSpPr>
          <p:nvPr/>
        </p:nvSpPr>
        <p:spPr>
          <a:xfrm>
            <a:off x="3196237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PuzzleCache49" hidden="1"/>
          <p:cNvSpPr>
            <a:spLocks noChangeAspect="1"/>
          </p:cNvSpPr>
          <p:nvPr/>
        </p:nvSpPr>
        <p:spPr>
          <a:xfrm>
            <a:off x="3357308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PuzzleCache50" hidden="1"/>
          <p:cNvSpPr>
            <a:spLocks noChangeAspect="1"/>
          </p:cNvSpPr>
          <p:nvPr/>
        </p:nvSpPr>
        <p:spPr>
          <a:xfrm>
            <a:off x="3518380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PuzzleCache51" hidden="1"/>
          <p:cNvSpPr>
            <a:spLocks noChangeAspect="1"/>
          </p:cNvSpPr>
          <p:nvPr/>
        </p:nvSpPr>
        <p:spPr>
          <a:xfrm>
            <a:off x="3679452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PuzzleCache52" hidden="1"/>
          <p:cNvSpPr>
            <a:spLocks noChangeAspect="1"/>
          </p:cNvSpPr>
          <p:nvPr/>
        </p:nvSpPr>
        <p:spPr>
          <a:xfrm>
            <a:off x="3840524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tterCounter" hidden="1"/>
          <p:cNvSpPr/>
          <p:nvPr/>
        </p:nvSpPr>
        <p:spPr>
          <a:xfrm>
            <a:off x="8444611" y="561371"/>
            <a:ext cx="484574" cy="2721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SpunWheelValue" hidden="1"/>
          <p:cNvSpPr/>
          <p:nvPr/>
        </p:nvSpPr>
        <p:spPr>
          <a:xfrm>
            <a:off x="7894382" y="584383"/>
            <a:ext cx="448218" cy="25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noFill/>
            </a:endParaRPr>
          </a:p>
        </p:txBody>
      </p:sp>
      <p:sp>
        <p:nvSpPr>
          <p:cNvPr id="366" name="NextPuzzleToLoad"/>
          <p:cNvSpPr/>
          <p:nvPr/>
        </p:nvSpPr>
        <p:spPr>
          <a:xfrm>
            <a:off x="8046782" y="736783"/>
            <a:ext cx="448218" cy="25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noFill/>
              </a:rPr>
              <a:t>1</a:t>
            </a:r>
            <a:endParaRPr lang="en-US" sz="1000" dirty="0">
              <a:noFill/>
            </a:endParaRPr>
          </a:p>
        </p:txBody>
      </p:sp>
      <p:sp>
        <p:nvSpPr>
          <p:cNvPr id="82" name="BackDrop"/>
          <p:cNvSpPr/>
          <p:nvPr/>
        </p:nvSpPr>
        <p:spPr>
          <a:xfrm>
            <a:off x="0" y="0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-2478794" y="-49925"/>
            <a:ext cx="2319924" cy="3804348"/>
          </a:xfrm>
          <a:prstGeom prst="parallelogram">
            <a:avLst>
              <a:gd name="adj" fmla="val 42291"/>
            </a:avLst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aluePanel">
            <a:hlinkClick r:id="" action="ppaction://macro?name=manuallySetValuePanel"/>
          </p:cNvPr>
          <p:cNvSpPr/>
          <p:nvPr/>
        </p:nvSpPr>
        <p:spPr>
          <a:xfrm>
            <a:off x="2954750" y="460412"/>
            <a:ext cx="3234500" cy="565021"/>
          </a:xfrm>
          <a:prstGeom prst="roundRect">
            <a:avLst>
              <a:gd name="adj" fmla="val 10767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73152" rtlCol="0" anchor="ctr"/>
          <a:lstStyle/>
          <a:p>
            <a:pPr algn="ctr"/>
            <a:r>
              <a:rPr lang="en-US">
                <a:solidFill>
                  <a:schemeClr val="tx1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WHEEL OF FORTUNE</a:t>
            </a:r>
            <a:endParaRPr lang="en-US" dirty="0">
              <a:solidFill>
                <a:schemeClr val="tx1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etFloor"/>
          <p:cNvSpPr/>
          <p:nvPr/>
        </p:nvSpPr>
        <p:spPr>
          <a:xfrm>
            <a:off x="-158871" y="3362325"/>
            <a:ext cx="9461258" cy="908424"/>
          </a:xfrm>
          <a:prstGeom prst="rect">
            <a:avLst/>
          </a:prstGeom>
          <a:gradFill flip="none" rotWithShape="1">
            <a:gsLst>
              <a:gs pos="0">
                <a:srgbClr val="292623"/>
              </a:gs>
              <a:gs pos="50000">
                <a:srgbClr val="7D497E"/>
              </a:gs>
              <a:gs pos="100000">
                <a:srgbClr val="292623"/>
              </a:gs>
            </a:gsLst>
            <a:lin ang="10800000" scaled="0"/>
            <a:tileRect/>
          </a:gradFill>
          <a:ln w="12700">
            <a:solidFill>
              <a:srgbClr val="1025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-909035" y="185463"/>
            <a:ext cx="2170987" cy="6264586"/>
            <a:chOff x="-909035" y="185463"/>
            <a:chExt cx="2170987" cy="6264586"/>
          </a:xfrm>
        </p:grpSpPr>
        <p:sp>
          <p:nvSpPr>
            <p:cNvPr id="71" name="Trapezoid 17"/>
            <p:cNvSpPr/>
            <p:nvPr/>
          </p:nvSpPr>
          <p:spPr>
            <a:xfrm rot="12292903">
              <a:off x="347552" y="185463"/>
              <a:ext cx="914400" cy="3333572"/>
            </a:xfrm>
            <a:custGeom>
              <a:avLst/>
              <a:gdLst>
                <a:gd name="connsiteX0" fmla="*/ 0 w 914400"/>
                <a:gd name="connsiteY0" fmla="*/ 3795121 h 3795121"/>
                <a:gd name="connsiteX1" fmla="*/ 287826 w 914400"/>
                <a:gd name="connsiteY1" fmla="*/ 0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795121 h 3795121"/>
                <a:gd name="connsiteX1" fmla="*/ 256474 w 914400"/>
                <a:gd name="connsiteY1" fmla="*/ 461549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333572 h 3333572"/>
                <a:gd name="connsiteX1" fmla="*/ 256474 w 914400"/>
                <a:gd name="connsiteY1" fmla="*/ 0 h 3333572"/>
                <a:gd name="connsiteX2" fmla="*/ 665788 w 914400"/>
                <a:gd name="connsiteY2" fmla="*/ 19862 h 3333572"/>
                <a:gd name="connsiteX3" fmla="*/ 914400 w 914400"/>
                <a:gd name="connsiteY3" fmla="*/ 3333572 h 3333572"/>
                <a:gd name="connsiteX4" fmla="*/ 0 w 914400"/>
                <a:gd name="connsiteY4" fmla="*/ 3333572 h 333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3333572">
                  <a:moveTo>
                    <a:pt x="0" y="3333572"/>
                  </a:moveTo>
                  <a:lnTo>
                    <a:pt x="256474" y="0"/>
                  </a:lnTo>
                  <a:lnTo>
                    <a:pt x="665788" y="19862"/>
                  </a:lnTo>
                  <a:lnTo>
                    <a:pt x="914400" y="3333572"/>
                  </a:lnTo>
                  <a:lnTo>
                    <a:pt x="0" y="3333572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  <a:alpha val="50000"/>
                  </a:schemeClr>
                </a:gs>
                <a:gs pos="50000">
                  <a:schemeClr val="accent5">
                    <a:lumMod val="40000"/>
                    <a:lumOff val="60000"/>
                    <a:alpha val="35000"/>
                  </a:schemeClr>
                </a:gs>
                <a:gs pos="100000">
                  <a:schemeClr val="accent5">
                    <a:lumMod val="60000"/>
                    <a:lumOff val="40000"/>
                    <a:alpha val="2000"/>
                  </a:schemeClr>
                </a:gs>
                <a:gs pos="90000">
                  <a:schemeClr val="accent5">
                    <a:lumMod val="60000"/>
                    <a:lumOff val="40000"/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an 71"/>
            <p:cNvSpPr/>
            <p:nvPr/>
          </p:nvSpPr>
          <p:spPr>
            <a:xfrm rot="1390880">
              <a:off x="-85304" y="3053874"/>
              <a:ext cx="452186" cy="466517"/>
            </a:xfrm>
            <a:prstGeom prst="can">
              <a:avLst/>
            </a:prstGeom>
            <a:solidFill>
              <a:srgbClr val="0E1D2C"/>
            </a:solidFill>
            <a:ln>
              <a:solidFill>
                <a:schemeClr val="dk1">
                  <a:shade val="50000"/>
                  <a:alpha val="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/>
            <p:cNvSpPr/>
            <p:nvPr/>
          </p:nvSpPr>
          <p:spPr>
            <a:xfrm rot="12292903">
              <a:off x="-909035" y="2654928"/>
              <a:ext cx="914400" cy="3795121"/>
            </a:xfrm>
            <a:prstGeom prst="trapezoid">
              <a:avLst>
                <a:gd name="adj" fmla="val 314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7882640" y="188147"/>
            <a:ext cx="2167128" cy="6264586"/>
            <a:chOff x="-909035" y="185463"/>
            <a:chExt cx="2170987" cy="6264586"/>
          </a:xfrm>
        </p:grpSpPr>
        <p:sp>
          <p:nvSpPr>
            <p:cNvPr id="75" name="Trapezoid 17"/>
            <p:cNvSpPr/>
            <p:nvPr/>
          </p:nvSpPr>
          <p:spPr>
            <a:xfrm rot="12292903">
              <a:off x="347552" y="185463"/>
              <a:ext cx="914400" cy="3333572"/>
            </a:xfrm>
            <a:custGeom>
              <a:avLst/>
              <a:gdLst>
                <a:gd name="connsiteX0" fmla="*/ 0 w 914400"/>
                <a:gd name="connsiteY0" fmla="*/ 3795121 h 3795121"/>
                <a:gd name="connsiteX1" fmla="*/ 287826 w 914400"/>
                <a:gd name="connsiteY1" fmla="*/ 0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795121 h 3795121"/>
                <a:gd name="connsiteX1" fmla="*/ 256474 w 914400"/>
                <a:gd name="connsiteY1" fmla="*/ 461549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333572 h 3333572"/>
                <a:gd name="connsiteX1" fmla="*/ 256474 w 914400"/>
                <a:gd name="connsiteY1" fmla="*/ 0 h 3333572"/>
                <a:gd name="connsiteX2" fmla="*/ 665788 w 914400"/>
                <a:gd name="connsiteY2" fmla="*/ 19862 h 3333572"/>
                <a:gd name="connsiteX3" fmla="*/ 914400 w 914400"/>
                <a:gd name="connsiteY3" fmla="*/ 3333572 h 3333572"/>
                <a:gd name="connsiteX4" fmla="*/ 0 w 914400"/>
                <a:gd name="connsiteY4" fmla="*/ 3333572 h 333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3333572">
                  <a:moveTo>
                    <a:pt x="0" y="3333572"/>
                  </a:moveTo>
                  <a:lnTo>
                    <a:pt x="256474" y="0"/>
                  </a:lnTo>
                  <a:lnTo>
                    <a:pt x="665788" y="19862"/>
                  </a:lnTo>
                  <a:lnTo>
                    <a:pt x="914400" y="3333572"/>
                  </a:lnTo>
                  <a:lnTo>
                    <a:pt x="0" y="3333572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  <a:alpha val="50000"/>
                  </a:schemeClr>
                </a:gs>
                <a:gs pos="50000">
                  <a:schemeClr val="accent5">
                    <a:lumMod val="40000"/>
                    <a:lumOff val="60000"/>
                    <a:alpha val="35000"/>
                  </a:schemeClr>
                </a:gs>
                <a:gs pos="100000">
                  <a:schemeClr val="accent5">
                    <a:lumMod val="60000"/>
                    <a:lumOff val="40000"/>
                    <a:alpha val="2000"/>
                  </a:schemeClr>
                </a:gs>
                <a:gs pos="90000">
                  <a:schemeClr val="accent5">
                    <a:lumMod val="60000"/>
                    <a:lumOff val="40000"/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an 75"/>
            <p:cNvSpPr/>
            <p:nvPr/>
          </p:nvSpPr>
          <p:spPr>
            <a:xfrm rot="1390880">
              <a:off x="-85304" y="3053874"/>
              <a:ext cx="452186" cy="466517"/>
            </a:xfrm>
            <a:prstGeom prst="can">
              <a:avLst/>
            </a:prstGeom>
            <a:solidFill>
              <a:srgbClr val="0E1D2C"/>
            </a:solidFill>
            <a:ln>
              <a:solidFill>
                <a:schemeClr val="dk1">
                  <a:shade val="50000"/>
                  <a:alpha val="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2292903">
              <a:off x="-909035" y="2654928"/>
              <a:ext cx="914400" cy="3795121"/>
            </a:xfrm>
            <a:prstGeom prst="trapezoid">
              <a:avLst>
                <a:gd name="adj" fmla="val 314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inalSpinButton" hidden="1"/>
          <p:cNvSpPr/>
          <p:nvPr/>
        </p:nvSpPr>
        <p:spPr>
          <a:xfrm>
            <a:off x="6300788" y="3521405"/>
            <a:ext cx="1265066" cy="500361"/>
          </a:xfrm>
          <a:prstGeom prst="roundRect">
            <a:avLst>
              <a:gd name="adj" fmla="val 11133"/>
            </a:avLst>
          </a:prstGeom>
          <a:solidFill>
            <a:srgbClr val="A6A6A6">
              <a:alpha val="50000"/>
            </a:srgbClr>
          </a:solidFill>
          <a:ln w="25400" cap="flat" cmpd="sng" algn="ctr">
            <a:solidFill>
              <a:srgbClr val="FAC09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3152" rtlCol="0" anchor="ctr"/>
          <a:lstStyle/>
          <a:p>
            <a:pPr algn="ctr"/>
            <a:r>
              <a:rPr lang="en-US" sz="1100" b="1" dirty="0">
                <a:latin typeface="Corbel" panose="020B0503020204020204" pitchFamily="34" charset="0"/>
              </a:rPr>
              <a:t>FINAL SPIN</a:t>
            </a:r>
          </a:p>
        </p:txBody>
      </p:sp>
      <p:sp>
        <p:nvSpPr>
          <p:cNvPr id="14" name="FinalSpinDescription" hidden="1"/>
          <p:cNvSpPr/>
          <p:nvPr/>
        </p:nvSpPr>
        <p:spPr>
          <a:xfrm>
            <a:off x="6329363" y="3835459"/>
            <a:ext cx="1212495" cy="141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latin typeface="Corbel" panose="020B0503020204020204" pitchFamily="34" charset="0"/>
              </a:rPr>
              <a:t>(+$1000 to wheel value)</a:t>
            </a:r>
          </a:p>
        </p:txBody>
      </p:sp>
      <p:sp>
        <p:nvSpPr>
          <p:cNvPr id="301" name="FinalSpinOverlay" hidden="1">
            <a:hlinkClick r:id="" action="ppaction://macro?name=toggleFinalSpin"/>
          </p:cNvPr>
          <p:cNvSpPr/>
          <p:nvPr/>
        </p:nvSpPr>
        <p:spPr>
          <a:xfrm>
            <a:off x="6300788" y="3521405"/>
            <a:ext cx="1265066" cy="500361"/>
          </a:xfrm>
          <a:prstGeom prst="roundRect">
            <a:avLst>
              <a:gd name="adj" fmla="val 11133"/>
            </a:avLst>
          </a:prstGeom>
          <a:solidFill>
            <a:srgbClr val="E1814B">
              <a:alpha val="0"/>
            </a:srgbClr>
          </a:solidFill>
          <a:ln>
            <a:solidFill>
              <a:srgbClr val="FAC09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3152" rtlCol="0" anchor="ctr"/>
          <a:lstStyle/>
          <a:p>
            <a:pPr algn="ctr"/>
            <a:endParaRPr lang="en-US" sz="1100" b="1" dirty="0">
              <a:latin typeface="Corbel" panose="020B0503020204020204" pitchFamily="34" charset="0"/>
            </a:endParaRPr>
          </a:p>
        </p:txBody>
      </p:sp>
      <p:sp>
        <p:nvSpPr>
          <p:cNvPr id="237" name="BoardChrome"/>
          <p:cNvSpPr/>
          <p:nvPr/>
        </p:nvSpPr>
        <p:spPr>
          <a:xfrm>
            <a:off x="1019536" y="963333"/>
            <a:ext cx="7095744" cy="2587752"/>
          </a:xfrm>
          <a:custGeom>
            <a:avLst/>
            <a:gdLst/>
            <a:ahLst/>
            <a:cxnLst/>
            <a:rect l="l" t="t" r="r" b="b"/>
            <a:pathLst>
              <a:path w="7068312" h="2587752">
                <a:moveTo>
                  <a:pt x="471317" y="0"/>
                </a:moveTo>
                <a:lnTo>
                  <a:pt x="6597864" y="0"/>
                </a:lnTo>
                <a:lnTo>
                  <a:pt x="6597864" y="572325"/>
                </a:lnTo>
                <a:lnTo>
                  <a:pt x="7068312" y="572325"/>
                </a:lnTo>
                <a:lnTo>
                  <a:pt x="7068312" y="2017077"/>
                </a:lnTo>
                <a:lnTo>
                  <a:pt x="6597864" y="2017077"/>
                </a:lnTo>
                <a:lnTo>
                  <a:pt x="6597864" y="2587752"/>
                </a:lnTo>
                <a:lnTo>
                  <a:pt x="471317" y="2587752"/>
                </a:lnTo>
                <a:lnTo>
                  <a:pt x="471317" y="2017077"/>
                </a:lnTo>
                <a:lnTo>
                  <a:pt x="0" y="2017077"/>
                </a:lnTo>
                <a:lnTo>
                  <a:pt x="0" y="572325"/>
                </a:lnTo>
                <a:lnTo>
                  <a:pt x="471317" y="572325"/>
                </a:lnTo>
                <a:close/>
              </a:path>
            </a:pathLst>
          </a:custGeom>
          <a:gradFill flip="none" rotWithShape="1">
            <a:gsLst>
              <a:gs pos="0">
                <a:srgbClr val="155BC1"/>
              </a:gs>
              <a:gs pos="50000">
                <a:srgbClr val="5691E8"/>
              </a:gs>
              <a:gs pos="100000">
                <a:srgbClr val="96E2E6">
                  <a:shade val="100000"/>
                  <a:satMod val="115000"/>
                </a:srgbClr>
              </a:gs>
            </a:gsLst>
            <a:lin ang="0" scaled="1"/>
            <a:tileRect/>
          </a:gradFill>
          <a:ln w="57150">
            <a:gradFill flip="none" rotWithShape="1">
              <a:gsLst>
                <a:gs pos="0">
                  <a:srgbClr val="7BDADF"/>
                </a:gs>
                <a:gs pos="50000">
                  <a:srgbClr val="36B4DC"/>
                </a:gs>
                <a:gs pos="100000">
                  <a:srgbClr val="155BC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BoardBorders"/>
          <p:cNvSpPr/>
          <p:nvPr/>
        </p:nvSpPr>
        <p:spPr>
          <a:xfrm>
            <a:off x="1158262" y="1095921"/>
            <a:ext cx="6821424" cy="2322576"/>
          </a:xfrm>
          <a:custGeom>
            <a:avLst/>
            <a:gdLst/>
            <a:ahLst/>
            <a:cxnLst/>
            <a:rect l="l" t="t" r="r" b="b"/>
            <a:pathLst>
              <a:path w="6821424" h="2322576">
                <a:moveTo>
                  <a:pt x="484640" y="0"/>
                </a:moveTo>
                <a:lnTo>
                  <a:pt x="6336800" y="0"/>
                </a:lnTo>
                <a:lnTo>
                  <a:pt x="6336800" y="571648"/>
                </a:lnTo>
                <a:lnTo>
                  <a:pt x="6821424" y="571648"/>
                </a:lnTo>
                <a:lnTo>
                  <a:pt x="6821424" y="1750927"/>
                </a:lnTo>
                <a:lnTo>
                  <a:pt x="6336800" y="1750927"/>
                </a:lnTo>
                <a:lnTo>
                  <a:pt x="6336800" y="2322576"/>
                </a:lnTo>
                <a:lnTo>
                  <a:pt x="484640" y="2322576"/>
                </a:lnTo>
                <a:lnTo>
                  <a:pt x="484640" y="1750927"/>
                </a:lnTo>
                <a:lnTo>
                  <a:pt x="0" y="1750927"/>
                </a:lnTo>
                <a:lnTo>
                  <a:pt x="0" y="571648"/>
                </a:lnTo>
                <a:lnTo>
                  <a:pt x="484640" y="571648"/>
                </a:lnTo>
                <a:close/>
              </a:path>
            </a:pathLst>
          </a:cu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1533" y="76943"/>
            <a:ext cx="3474076" cy="261611"/>
          </a:xfrm>
          <a:prstGeom prst="rect">
            <a:avLst/>
          </a:prstGeom>
          <a:solidFill>
            <a:srgbClr val="CCECF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ndGameButton">
            <a:hlinkClick r:id="rId3" action="ppaction://hlinksldjump"/>
          </p:cNvPr>
          <p:cNvSpPr txBox="1"/>
          <p:nvPr/>
        </p:nvSpPr>
        <p:spPr>
          <a:xfrm>
            <a:off x="8246842" y="84638"/>
            <a:ext cx="659796" cy="246221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End Game</a:t>
            </a:r>
          </a:p>
        </p:txBody>
      </p:sp>
      <p:sp>
        <p:nvSpPr>
          <p:cNvPr id="254" name="ClearBoardButton">
            <a:hlinkClick r:id="" action="ppaction://macro?name=ClearBoardButton"/>
          </p:cNvPr>
          <p:cNvSpPr txBox="1"/>
          <p:nvPr/>
        </p:nvSpPr>
        <p:spPr>
          <a:xfrm>
            <a:off x="7446889" y="84638"/>
            <a:ext cx="735138" cy="246221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Clear Board</a:t>
            </a:r>
          </a:p>
        </p:txBody>
      </p:sp>
      <p:sp>
        <p:nvSpPr>
          <p:cNvPr id="145" name="SetUpPuzzlesButton">
            <a:hlinkClick r:id="rId4" action="ppaction://hlinksldjump"/>
          </p:cNvPr>
          <p:cNvSpPr txBox="1"/>
          <p:nvPr/>
        </p:nvSpPr>
        <p:spPr>
          <a:xfrm>
            <a:off x="6586023" y="92332"/>
            <a:ext cx="796052" cy="2308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365" name="GamesByTimButton">
            <a:hlinkClick r:id="rId5"/>
          </p:cNvPr>
          <p:cNvSpPr txBox="1"/>
          <p:nvPr/>
        </p:nvSpPr>
        <p:spPr>
          <a:xfrm>
            <a:off x="5590505" y="92332"/>
            <a:ext cx="930704" cy="2308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gamesbytim.com</a:t>
            </a:r>
          </a:p>
        </p:txBody>
      </p:sp>
      <p:sp>
        <p:nvSpPr>
          <p:cNvPr id="264" name="Bonus Round">
            <a:hlinkClick r:id="" action="ppaction://macro?name=toggleRound"/>
          </p:cNvPr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E9A27B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Bonus Round</a:t>
            </a:r>
          </a:p>
        </p:txBody>
      </p:sp>
      <p:sp>
        <p:nvSpPr>
          <p:cNvPr id="248" name="Fourth Round">
            <a:hlinkClick r:id="" action="ppaction://macro?name=toggleRound"/>
          </p:cNvPr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3C986C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Fourth Round</a:t>
            </a:r>
          </a:p>
        </p:txBody>
      </p:sp>
      <p:sp>
        <p:nvSpPr>
          <p:cNvPr id="247" name="Express Round">
            <a:hlinkClick r:id="" action="ppaction://macro?name=toggleRound"/>
          </p:cNvPr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B6B21E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Express Round</a:t>
            </a:r>
          </a:p>
        </p:txBody>
      </p:sp>
      <p:sp>
        <p:nvSpPr>
          <p:cNvPr id="243" name="Mystery Round"/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675ED8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Mystery Round</a:t>
            </a:r>
          </a:p>
        </p:txBody>
      </p:sp>
      <p:sp>
        <p:nvSpPr>
          <p:cNvPr id="45" name="Normal Round"/>
          <p:cNvSpPr txBox="1"/>
          <p:nvPr/>
        </p:nvSpPr>
        <p:spPr>
          <a:xfrm>
            <a:off x="1045245" y="3858768"/>
            <a:ext cx="896111" cy="246221"/>
          </a:xfrm>
          <a:prstGeom prst="rect">
            <a:avLst/>
          </a:prstGeom>
          <a:solidFill>
            <a:srgbClr val="4F81B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Normal Round</a:t>
            </a:r>
          </a:p>
        </p:txBody>
      </p:sp>
      <p:sp>
        <p:nvSpPr>
          <p:cNvPr id="15" name="LeftTab">
            <a:hlinkClick r:id="" action="ppaction://macro?name=LoadPuzzleOrSolve"/>
          </p:cNvPr>
          <p:cNvSpPr txBox="1"/>
          <p:nvPr/>
        </p:nvSpPr>
        <p:spPr>
          <a:xfrm>
            <a:off x="131903" y="3858768"/>
            <a:ext cx="827471" cy="246221"/>
          </a:xfrm>
          <a:prstGeom prst="rect">
            <a:avLst/>
          </a:prstGeom>
          <a:solidFill>
            <a:srgbClr val="29B7E9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Corbel" panose="020B0503020204020204" pitchFamily="34" charset="0"/>
              </a:rPr>
              <a:t>Load Puzzle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8871" y="4101472"/>
            <a:ext cx="9468864" cy="1135546"/>
          </a:xfrm>
          <a:prstGeom prst="rect">
            <a:avLst/>
          </a:prstGeom>
          <a:solidFill>
            <a:srgbClr val="A6A6A6"/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1" name="Rounded Rectangle 20"/>
          <p:cNvSpPr/>
          <p:nvPr/>
        </p:nvSpPr>
        <p:spPr>
          <a:xfrm>
            <a:off x="-158871" y="3362325"/>
            <a:ext cx="476126" cy="204788"/>
          </a:xfrm>
          <a:prstGeom prst="roundRect">
            <a:avLst/>
          </a:prstGeom>
          <a:solidFill>
            <a:srgbClr val="0E1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241"/>
          <p:cNvSpPr/>
          <p:nvPr/>
        </p:nvSpPr>
        <p:spPr>
          <a:xfrm flipH="1">
            <a:off x="8826940" y="3364780"/>
            <a:ext cx="483052" cy="204788"/>
          </a:xfrm>
          <a:prstGeom prst="roundRect">
            <a:avLst/>
          </a:prstGeom>
          <a:solidFill>
            <a:srgbClr val="0E1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tegoryBox"/>
          <p:cNvSpPr/>
          <p:nvPr/>
        </p:nvSpPr>
        <p:spPr>
          <a:xfrm>
            <a:off x="2935873" y="3670670"/>
            <a:ext cx="3266203" cy="329579"/>
          </a:xfrm>
          <a:prstGeom prst="rect">
            <a:avLst/>
          </a:prstGeom>
          <a:gradFill flip="none" rotWithShape="1">
            <a:gsLst>
              <a:gs pos="0">
                <a:srgbClr val="17375E">
                  <a:alpha val="0"/>
                </a:srgbClr>
              </a:gs>
              <a:gs pos="15000">
                <a:srgbClr val="17375E"/>
              </a:gs>
              <a:gs pos="85000">
                <a:srgbClr val="17375E"/>
              </a:gs>
              <a:gs pos="100000">
                <a:srgbClr val="17375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997076" y="3670670"/>
            <a:ext cx="3132791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23232" y="4000247"/>
            <a:ext cx="3280477" cy="2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uzzleBoard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uzzleBoard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PuzzleBoard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uzzleBoard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PuzzleBoard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PuzzleBoard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PuzzleBoard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PuzzleBoard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PuzzleBoard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PuzzleBoard1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PuzzleBoard1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PuzzleBoard1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PuzzleBoard1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176955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PuzzleBoard1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PuzzleBoard1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PuzzleBoard1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PuzzleBoard1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PuzzleBoard1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PuzzleBoard1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PuzzleBoard2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PuzzleBoard2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uzzleBoard2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PuzzleBoard2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PuzzleBoard2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PuzzleBoard2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PuzzleBoard2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7476419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PuzzleBoard2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176955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PuzzleBoard2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PuzzleBoard2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PuzzleBoard3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PuzzleBoard3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PuzzleBoard3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PuzzleBoard3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PuzzleBoard3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PuzzleBoard3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PuzzleBoard3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PuzzleBoard3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PuzzleBoard3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PuzzleBoard3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PuzzleBoard4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7476419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PuzzleBoard4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PuzzleBoard4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PuzzleBoard4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PuzzleBoard4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PuzzleBoard4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PuzzleBoard4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PuzzleBoard4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PuzzleBoard4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PuzzleBoard4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PuzzleBoard5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PuzzleBoard5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PuzzleBoard5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LetterSelectionOverlay2" hidden="1"/>
          <p:cNvSpPr/>
          <p:nvPr/>
        </p:nvSpPr>
        <p:spPr>
          <a:xfrm>
            <a:off x="200025" y="70391"/>
            <a:ext cx="2652713" cy="817816"/>
          </a:xfrm>
          <a:prstGeom prst="roundRect">
            <a:avLst>
              <a:gd name="adj" fmla="val 11010"/>
            </a:avLst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tterSelectionOverlay"/>
          <p:cNvSpPr/>
          <p:nvPr/>
        </p:nvSpPr>
        <p:spPr>
          <a:xfrm>
            <a:off x="200025" y="70391"/>
            <a:ext cx="2652713" cy="817816"/>
          </a:xfrm>
          <a:prstGeom prst="roundRect">
            <a:avLst>
              <a:gd name="adj" fmla="val 11010"/>
            </a:avLst>
          </a:prstGeom>
          <a:solidFill>
            <a:srgbClr val="4F81B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Letter1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84058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>
                <a:latin typeface="Corbel" panose="020B0503020204020204" pitchFamily="34" charset="0"/>
              </a:rPr>
              <a:t>A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69" name="Letter5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11490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>
                <a:latin typeface="Corbel" panose="020B0503020204020204" pitchFamily="34" charset="0"/>
              </a:rPr>
              <a:t>E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70" name="Letter9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38922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>
                <a:latin typeface="Corbel" panose="020B0503020204020204" pitchFamily="34" charset="0"/>
              </a:rPr>
              <a:t>I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71" name="Letter15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66354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>
                <a:latin typeface="Corbel" panose="020B0503020204020204" pitchFamily="34" charset="0"/>
              </a:rPr>
              <a:t>O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72" name="Letter21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93786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>
                <a:latin typeface="Corbel" panose="020B0503020204020204" pitchFamily="34" charset="0"/>
              </a:rPr>
              <a:t>U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8" name="Letter2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690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B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46" name="Letter3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4976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C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76" name="Letter4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7262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D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77" name="Letter6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9548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F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79" name="Letter7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1834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G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0" name="Letter8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4120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H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1" name="Letter10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6406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J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2" name="Letter11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8692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K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5" name="Letter12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0978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L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6" name="Letter13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3264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M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7" name="Letter14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5550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N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grpSp>
        <p:nvGrpSpPr>
          <p:cNvPr id="18" name="LetterSecondRowGroup"/>
          <p:cNvGrpSpPr/>
          <p:nvPr/>
        </p:nvGrpSpPr>
        <p:grpSpPr>
          <a:xfrm>
            <a:off x="383381" y="357358"/>
            <a:ext cx="2286000" cy="228600"/>
            <a:chOff x="383381" y="357358"/>
            <a:chExt cx="2286000" cy="228600"/>
          </a:xfrm>
        </p:grpSpPr>
        <p:sp>
          <p:nvSpPr>
            <p:cNvPr id="201" name="Letter16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3833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P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3" name="Letter17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6119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Q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4" name="Letter18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8405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R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5" name="Letter19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0691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S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6" name="Letter20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2977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T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7" name="Letter22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5263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V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8" name="Letter23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7549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W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9" name="Letter24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9835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X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10" name="Letter25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22121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Y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11" name="Letter26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24407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latin typeface="Corbel" panose="020B0503020204020204" pitchFamily="34" charset="0"/>
                </a:rPr>
                <a:t>Z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367" name="Letter27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69081" y="357358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>
                <a:latin typeface="Corbel" panose="020B0503020204020204" pitchFamily="34" charset="0"/>
              </a:rPr>
              <a:t>Ñ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1" name="RSTLNEBox" hidden="1"/>
          <p:cNvSpPr/>
          <p:nvPr/>
        </p:nvSpPr>
        <p:spPr>
          <a:xfrm rot="16200000" flipH="1">
            <a:off x="3369015" y="-484406"/>
            <a:ext cx="365760" cy="1280160"/>
          </a:xfrm>
          <a:prstGeom prst="round1Rect">
            <a:avLst/>
          </a:prstGeom>
          <a:solidFill>
            <a:srgbClr val="E1814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BonusBox" hidden="1"/>
          <p:cNvSpPr/>
          <p:nvPr/>
        </p:nvSpPr>
        <p:spPr>
          <a:xfrm rot="5400000">
            <a:off x="4649175" y="-484406"/>
            <a:ext cx="365760" cy="1280160"/>
          </a:xfrm>
          <a:prstGeom prst="round1Rect">
            <a:avLst/>
          </a:prstGeom>
          <a:solidFill>
            <a:srgbClr val="A6A6A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STLNEOutline" hidden="1"/>
          <p:cNvSpPr/>
          <p:nvPr/>
        </p:nvSpPr>
        <p:spPr>
          <a:xfrm rot="16200000" flipH="1">
            <a:off x="3369015" y="-484406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BonusOutline" hidden="1"/>
          <p:cNvSpPr/>
          <p:nvPr/>
        </p:nvSpPr>
        <p:spPr>
          <a:xfrm rot="5400000">
            <a:off x="4649175" y="-484406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STLNE" hidden="1">
            <a:hlinkClick r:id="" action="ppaction://macro?name=RSTLNE"/>
          </p:cNvPr>
          <p:cNvSpPr/>
          <p:nvPr/>
        </p:nvSpPr>
        <p:spPr>
          <a:xfrm>
            <a:off x="3050791" y="61740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>
                <a:solidFill>
                  <a:schemeClr val="tx1"/>
                </a:solidFill>
                <a:latin typeface="Corbel" panose="020B0503020204020204" pitchFamily="34" charset="0"/>
              </a:rPr>
              <a:t>RSTLNE</a:t>
            </a:r>
          </a:p>
        </p:txBody>
      </p:sp>
      <p:sp>
        <p:nvSpPr>
          <p:cNvPr id="275" name="HelpBonus" hidden="1">
            <a:hlinkClick r:id="rId6" action="ppaction://hlinksldjump"/>
          </p:cNvPr>
          <p:cNvSpPr/>
          <p:nvPr/>
        </p:nvSpPr>
        <p:spPr>
          <a:xfrm>
            <a:off x="5311271" y="25486"/>
            <a:ext cx="130859" cy="16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281" name="ResetBonus" hidden="1">
            <a:hlinkClick r:id="" action="ppaction://macro?name=removeBonusLetter"/>
          </p:cNvPr>
          <p:cNvSpPr/>
          <p:nvPr/>
        </p:nvSpPr>
        <p:spPr>
          <a:xfrm rot="5944841">
            <a:off x="5291881" y="171002"/>
            <a:ext cx="118872" cy="164592"/>
          </a:xfrm>
          <a:prstGeom prst="circularArrow">
            <a:avLst>
              <a:gd name="adj1" fmla="val 16244"/>
              <a:gd name="adj2" fmla="val 2680279"/>
              <a:gd name="adj3" fmla="val 20419400"/>
              <a:gd name="adj4" fmla="val 10881628"/>
              <a:gd name="adj5" fmla="val 201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onusLetters" hidden="1">
            <a:hlinkClick r:id="" action="ppaction://macro?name=guessBonusLetters"/>
          </p:cNvPr>
          <p:cNvSpPr/>
          <p:nvPr/>
        </p:nvSpPr>
        <p:spPr>
          <a:xfrm>
            <a:off x="4295582" y="61934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51" name="Bonus10" hidden="1"/>
          <p:cNvSpPr/>
          <p:nvPr/>
        </p:nvSpPr>
        <p:spPr>
          <a:xfrm>
            <a:off x="7863840" y="3200400"/>
            <a:ext cx="683911" cy="68636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/>
              <a:t>10</a:t>
            </a:r>
          </a:p>
        </p:txBody>
      </p:sp>
      <p:sp>
        <p:nvSpPr>
          <p:cNvPr id="250" name="Bonus9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9</a:t>
            </a:r>
          </a:p>
        </p:txBody>
      </p:sp>
      <p:sp>
        <p:nvSpPr>
          <p:cNvPr id="268" name="Bonus8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8</a:t>
            </a:r>
          </a:p>
        </p:txBody>
      </p:sp>
      <p:sp>
        <p:nvSpPr>
          <p:cNvPr id="249" name="Bonus7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7</a:t>
            </a:r>
          </a:p>
        </p:txBody>
      </p:sp>
      <p:sp>
        <p:nvSpPr>
          <p:cNvPr id="266" name="Bonus6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6</a:t>
            </a:r>
          </a:p>
        </p:txBody>
      </p:sp>
      <p:sp>
        <p:nvSpPr>
          <p:cNvPr id="267" name="Bonus5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5</a:t>
            </a:r>
          </a:p>
        </p:txBody>
      </p:sp>
      <p:sp>
        <p:nvSpPr>
          <p:cNvPr id="269" name="Bonus4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4</a:t>
            </a:r>
          </a:p>
        </p:txBody>
      </p:sp>
      <p:sp>
        <p:nvSpPr>
          <p:cNvPr id="270" name="Bonus3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3</a:t>
            </a:r>
          </a:p>
        </p:txBody>
      </p:sp>
      <p:sp>
        <p:nvSpPr>
          <p:cNvPr id="271" name="Bonus2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2</a:t>
            </a:r>
          </a:p>
        </p:txBody>
      </p:sp>
      <p:sp>
        <p:nvSpPr>
          <p:cNvPr id="273" name="Bonus1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1</a:t>
            </a:r>
          </a:p>
        </p:txBody>
      </p:sp>
      <p:sp>
        <p:nvSpPr>
          <p:cNvPr id="292" name="Bonus0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000" b="1" dirty="0">
              <a:latin typeface="+mj-lt"/>
            </a:endParaRPr>
          </a:p>
        </p:txBody>
      </p:sp>
      <p:sp>
        <p:nvSpPr>
          <p:cNvPr id="276" name="BonusTimerCircle" hidden="1"/>
          <p:cNvSpPr/>
          <p:nvPr/>
        </p:nvSpPr>
        <p:spPr>
          <a:xfrm>
            <a:off x="7863661" y="3199840"/>
            <a:ext cx="683911" cy="686360"/>
          </a:xfrm>
          <a:prstGeom prst="ellipse">
            <a:avLst/>
          </a:prstGeom>
          <a:noFill/>
          <a:ln w="76200">
            <a:solidFill>
              <a:srgbClr val="1FF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BonusTimerCountdown"/>
          <p:cNvSpPr/>
          <p:nvPr/>
        </p:nvSpPr>
        <p:spPr>
          <a:xfrm>
            <a:off x="7863660" y="3200400"/>
            <a:ext cx="683911" cy="686360"/>
          </a:xfrm>
          <a:prstGeom prst="ellipse">
            <a:avLst/>
          </a:prstGeom>
          <a:noFill/>
          <a:ln w="76200">
            <a:solidFill>
              <a:srgbClr val="E51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onusTimerOverlay" hidden="1"/>
          <p:cNvSpPr/>
          <p:nvPr/>
        </p:nvSpPr>
        <p:spPr>
          <a:xfrm>
            <a:off x="7865729" y="3199840"/>
            <a:ext cx="683911" cy="68636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latin typeface="+mj-lt"/>
            </a:endParaRPr>
          </a:p>
        </p:txBody>
      </p:sp>
      <p:sp>
        <p:nvSpPr>
          <p:cNvPr id="10" name="RoundBlocker">
            <a:hlinkClick r:id="" action="ppaction://macro?name=bonusRoundBlock"/>
          </p:cNvPr>
          <p:cNvSpPr/>
          <p:nvPr/>
        </p:nvSpPr>
        <p:spPr>
          <a:xfrm>
            <a:off x="1023290" y="3848871"/>
            <a:ext cx="940021" cy="2660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Wheel to Fourth Round"/>
          <p:cNvGrpSpPr/>
          <p:nvPr/>
        </p:nvGrpSpPr>
        <p:grpSpPr>
          <a:xfrm>
            <a:off x="4145250" y="-274320"/>
            <a:ext cx="853501" cy="586324"/>
            <a:chOff x="4143947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0" name="Wild Oval">
              <a:hlinkClick r:id="rId7" action="ppaction://hlinksldjump"/>
            </p:cNvPr>
            <p:cNvSpPr/>
            <p:nvPr/>
          </p:nvSpPr>
          <p:spPr>
            <a:xfrm>
              <a:off x="4143947" y="-276761"/>
              <a:ext cx="853501" cy="586324"/>
            </a:xfrm>
            <a:prstGeom prst="ellipse">
              <a:avLst/>
            </a:prstGeom>
            <a:solidFill>
              <a:srgbClr val="3C9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91" name="Wild Wheel">
              <a:hlinkClick r:id="rId7" action="ppaction://hlinksldjump"/>
            </p:cNvPr>
            <p:cNvSpPr txBox="1"/>
            <p:nvPr/>
          </p:nvSpPr>
          <p:spPr>
            <a:xfrm>
              <a:off x="4195434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</a:p>
          </p:txBody>
        </p:sp>
      </p:grpSp>
      <p:grpSp>
        <p:nvGrpSpPr>
          <p:cNvPr id="286" name="Wheel to Express Round"/>
          <p:cNvGrpSpPr/>
          <p:nvPr/>
        </p:nvGrpSpPr>
        <p:grpSpPr>
          <a:xfrm>
            <a:off x="4145250" y="-274320"/>
            <a:ext cx="853501" cy="586324"/>
            <a:chOff x="4146965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7" name="Wild Oval">
              <a:hlinkClick r:id="rId8" action="ppaction://hlinksldjump"/>
            </p:cNvPr>
            <p:cNvSpPr/>
            <p:nvPr/>
          </p:nvSpPr>
          <p:spPr>
            <a:xfrm>
              <a:off x="4146965" y="-276761"/>
              <a:ext cx="853501" cy="586324"/>
            </a:xfrm>
            <a:prstGeom prst="ellipse">
              <a:avLst/>
            </a:prstGeom>
            <a:solidFill>
              <a:srgbClr val="B6B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88" name="Wild Wheel">
              <a:hlinkClick r:id="rId8" action="ppaction://hlinksldjump"/>
            </p:cNvPr>
            <p:cNvSpPr txBox="1"/>
            <p:nvPr/>
          </p:nvSpPr>
          <p:spPr>
            <a:xfrm>
              <a:off x="4198452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</a:p>
          </p:txBody>
        </p:sp>
      </p:grpSp>
      <p:grpSp>
        <p:nvGrpSpPr>
          <p:cNvPr id="283" name="Wheel to Mystery Round"/>
          <p:cNvGrpSpPr/>
          <p:nvPr/>
        </p:nvGrpSpPr>
        <p:grpSpPr>
          <a:xfrm>
            <a:off x="4145250" y="-274320"/>
            <a:ext cx="853501" cy="586324"/>
            <a:chOff x="4146965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4" name="Wild Oval">
              <a:hlinkClick r:id="rId9" action="ppaction://hlinksldjump"/>
            </p:cNvPr>
            <p:cNvSpPr/>
            <p:nvPr/>
          </p:nvSpPr>
          <p:spPr>
            <a:xfrm>
              <a:off x="4146965" y="-276761"/>
              <a:ext cx="853501" cy="586324"/>
            </a:xfrm>
            <a:prstGeom prst="ellipse">
              <a:avLst/>
            </a:prstGeom>
            <a:solidFill>
              <a:srgbClr val="675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85" name="Wild Wheel">
              <a:hlinkClick r:id="rId9" action="ppaction://hlinksldjump"/>
            </p:cNvPr>
            <p:cNvSpPr txBox="1"/>
            <p:nvPr/>
          </p:nvSpPr>
          <p:spPr>
            <a:xfrm>
              <a:off x="4198452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</a:p>
          </p:txBody>
        </p:sp>
      </p:grpSp>
      <p:grpSp>
        <p:nvGrpSpPr>
          <p:cNvPr id="278" name="Wheel to Normal Round"/>
          <p:cNvGrpSpPr/>
          <p:nvPr/>
        </p:nvGrpSpPr>
        <p:grpSpPr>
          <a:xfrm>
            <a:off x="4145250" y="-274320"/>
            <a:ext cx="853501" cy="586324"/>
            <a:chOff x="4146965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0" name="Wild Oval">
              <a:hlinkClick r:id="rId10" action="ppaction://hlinksldjump"/>
            </p:cNvPr>
            <p:cNvSpPr/>
            <p:nvPr/>
          </p:nvSpPr>
          <p:spPr>
            <a:xfrm>
              <a:off x="4146965" y="-276761"/>
              <a:ext cx="853501" cy="58632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82" name="Wild Wheel">
              <a:hlinkClick r:id="rId10" action="ppaction://hlinksldjump"/>
            </p:cNvPr>
            <p:cNvSpPr txBox="1"/>
            <p:nvPr/>
          </p:nvSpPr>
          <p:spPr>
            <a:xfrm>
              <a:off x="4198452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</a:p>
          </p:txBody>
        </p:sp>
      </p:grpSp>
      <p:sp>
        <p:nvSpPr>
          <p:cNvPr id="234" name="Player1RoundScore"/>
          <p:cNvSpPr/>
          <p:nvPr/>
        </p:nvSpPr>
        <p:spPr>
          <a:xfrm>
            <a:off x="1967705" y="4414171"/>
            <a:ext cx="1140620" cy="320040"/>
          </a:xfrm>
          <a:prstGeom prst="rect">
            <a:avLst/>
          </a:prstGeom>
          <a:solidFill>
            <a:srgbClr val="E11F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55" name="Player1TotalsScore"/>
          <p:cNvSpPr/>
          <p:nvPr/>
        </p:nvSpPr>
        <p:spPr>
          <a:xfrm>
            <a:off x="1921988" y="4792695"/>
            <a:ext cx="1188718" cy="230156"/>
          </a:xfrm>
          <a:prstGeom prst="rect">
            <a:avLst/>
          </a:prstGeom>
          <a:solidFill>
            <a:srgbClr val="FF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32" name="Player1BuyVowelButton">
            <a:hlinkClick r:id="" action="ppaction://macro?name=PlayerBuyaVowel"/>
          </p:cNvPr>
          <p:cNvSpPr/>
          <p:nvPr/>
        </p:nvSpPr>
        <p:spPr>
          <a:xfrm>
            <a:off x="1511046" y="448773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33" name="Player1TransferTotalsButton">
            <a:hlinkClick r:id="" action="ppaction://macro?name=PlayerTransferTotals"/>
          </p:cNvPr>
          <p:cNvSpPr/>
          <p:nvPr/>
        </p:nvSpPr>
        <p:spPr>
          <a:xfrm rot="12761108" flipH="1">
            <a:off x="1511494" y="483803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Player1XButton"/>
          <p:cNvSpPr txBox="1"/>
          <p:nvPr/>
        </p:nvSpPr>
        <p:spPr>
          <a:xfrm>
            <a:off x="2935873" y="441960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701212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4" name="Player1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1739105" y="4414171"/>
            <a:ext cx="228600" cy="320040"/>
          </a:xfrm>
          <a:prstGeom prst="rect">
            <a:avLst/>
          </a:prstGeom>
          <a:solidFill>
            <a:srgbClr val="B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295" name="Player1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1739105" y="4792694"/>
            <a:ext cx="182880" cy="230157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293" name="Player1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3183385" y="481389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Player1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3219359" y="445065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Player1RoundScoreCompatibility">
            <a:hlinkClick r:id="" action="ppaction://macro?name=PlayerAddFromValuePanel"/>
          </p:cNvPr>
          <p:cNvSpPr/>
          <p:nvPr/>
        </p:nvSpPr>
        <p:spPr>
          <a:xfrm>
            <a:off x="1967705" y="4418050"/>
            <a:ext cx="968167" cy="316160"/>
          </a:xfrm>
          <a:prstGeom prst="rect">
            <a:avLst/>
          </a:prstGeom>
          <a:solidFill>
            <a:srgbClr val="E11F1F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04" name="Player1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2935873" y="4414921"/>
            <a:ext cx="172451" cy="317827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701212"/>
              </a:solidFill>
              <a:latin typeface="Corbel" panose="020B0503020204020204" pitchFamily="34" charset="0"/>
            </a:endParaRPr>
          </a:p>
        </p:txBody>
      </p:sp>
      <p:sp>
        <p:nvSpPr>
          <p:cNvPr id="297" name="Player1Name">
            <a:hlinkClick r:id="" action="ppaction://macro?name=editPlayerName"/>
          </p:cNvPr>
          <p:cNvSpPr/>
          <p:nvPr/>
        </p:nvSpPr>
        <p:spPr>
          <a:xfrm>
            <a:off x="1600200" y="412394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Player 1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10" name="Player2RoundScore"/>
          <p:cNvSpPr/>
          <p:nvPr/>
        </p:nvSpPr>
        <p:spPr>
          <a:xfrm>
            <a:off x="4324210" y="4414921"/>
            <a:ext cx="1140620" cy="320040"/>
          </a:xfrm>
          <a:prstGeom prst="rect">
            <a:avLst/>
          </a:prstGeom>
          <a:solidFill>
            <a:srgbClr val="DBB14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11" name="Player2TotalsScore"/>
          <p:cNvSpPr/>
          <p:nvPr/>
        </p:nvSpPr>
        <p:spPr>
          <a:xfrm>
            <a:off x="4278493" y="4793445"/>
            <a:ext cx="1188718" cy="230156"/>
          </a:xfrm>
          <a:prstGeom prst="rect">
            <a:avLst/>
          </a:prstGeom>
          <a:solidFill>
            <a:srgbClr val="D8CA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12" name="Player2BuyVowelButton">
            <a:hlinkClick r:id="" action="ppaction://macro?name=PlayerBuyaVowel"/>
          </p:cNvPr>
          <p:cNvSpPr/>
          <p:nvPr/>
        </p:nvSpPr>
        <p:spPr>
          <a:xfrm>
            <a:off x="3867551" y="448848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13" name="Player2TransferTotalsButton">
            <a:hlinkClick r:id="" action="ppaction://macro?name=PlayerTransferTotals"/>
          </p:cNvPr>
          <p:cNvSpPr/>
          <p:nvPr/>
        </p:nvSpPr>
        <p:spPr>
          <a:xfrm rot="12761108" flipH="1">
            <a:off x="3868000" y="483878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4" name="Player2XButton"/>
          <p:cNvSpPr txBox="1"/>
          <p:nvPr/>
        </p:nvSpPr>
        <p:spPr>
          <a:xfrm>
            <a:off x="5292378" y="442035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808000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315" name="Player2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4095610" y="4414921"/>
            <a:ext cx="228600" cy="320040"/>
          </a:xfrm>
          <a:prstGeom prst="rect">
            <a:avLst/>
          </a:prstGeom>
          <a:solidFill>
            <a:srgbClr val="D1A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316" name="Player2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4095610" y="4793444"/>
            <a:ext cx="182880" cy="230157"/>
          </a:xfrm>
          <a:prstGeom prst="rect">
            <a:avLst/>
          </a:prstGeom>
          <a:solidFill>
            <a:srgbClr val="CF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317" name="Player2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5539890" y="481464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Player2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5575864" y="445140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Player2RoundScoreCompatibility">
            <a:hlinkClick r:id="" action="ppaction://macro?name=PlayerAddFromValuePanel"/>
          </p:cNvPr>
          <p:cNvSpPr/>
          <p:nvPr/>
        </p:nvSpPr>
        <p:spPr>
          <a:xfrm>
            <a:off x="4324210" y="4414921"/>
            <a:ext cx="968168" cy="317739"/>
          </a:xfrm>
          <a:prstGeom prst="rect">
            <a:avLst/>
          </a:prstGeom>
          <a:solidFill>
            <a:srgbClr val="DBB144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07" name="Player2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5292378" y="4418138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808000"/>
              </a:solidFill>
              <a:latin typeface="Corbel" panose="020B0503020204020204" pitchFamily="34" charset="0"/>
            </a:endParaRPr>
          </a:p>
        </p:txBody>
      </p:sp>
      <p:sp>
        <p:nvSpPr>
          <p:cNvPr id="319" name="Player2Name">
            <a:hlinkClick r:id="" action="ppaction://macro?name=editPlayerName"/>
          </p:cNvPr>
          <p:cNvSpPr/>
          <p:nvPr/>
        </p:nvSpPr>
        <p:spPr>
          <a:xfrm>
            <a:off x="3956705" y="412469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Player 2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30" name="Player3RoundScore"/>
          <p:cNvSpPr/>
          <p:nvPr/>
        </p:nvSpPr>
        <p:spPr>
          <a:xfrm>
            <a:off x="6680715" y="4414921"/>
            <a:ext cx="1140620" cy="320040"/>
          </a:xfrm>
          <a:prstGeom prst="rect">
            <a:avLst/>
          </a:prstGeom>
          <a:solidFill>
            <a:srgbClr val="434B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31" name="Player3TotalsScore"/>
          <p:cNvSpPr/>
          <p:nvPr/>
        </p:nvSpPr>
        <p:spPr>
          <a:xfrm>
            <a:off x="6634998" y="4793445"/>
            <a:ext cx="1188718" cy="230156"/>
          </a:xfrm>
          <a:prstGeom prst="rect">
            <a:avLst/>
          </a:prstGeom>
          <a:solidFill>
            <a:srgbClr val="ABAB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32" name="Player3BuyVowelButton">
            <a:hlinkClick r:id="" action="ppaction://macro?name=PlayerBuyaVowel"/>
          </p:cNvPr>
          <p:cNvSpPr/>
          <p:nvPr/>
        </p:nvSpPr>
        <p:spPr>
          <a:xfrm>
            <a:off x="6224057" y="448848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33" name="Player3TransferTotalsButton">
            <a:hlinkClick r:id="" action="ppaction://macro?name=PlayerTransferTotals"/>
          </p:cNvPr>
          <p:cNvSpPr/>
          <p:nvPr/>
        </p:nvSpPr>
        <p:spPr>
          <a:xfrm rot="12761108" flipH="1">
            <a:off x="6224505" y="483878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4" name="Player3XButton"/>
          <p:cNvSpPr txBox="1"/>
          <p:nvPr/>
        </p:nvSpPr>
        <p:spPr>
          <a:xfrm>
            <a:off x="7648884" y="442035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16167C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335" name="Player3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6452115" y="4414921"/>
            <a:ext cx="228600" cy="320040"/>
          </a:xfrm>
          <a:prstGeom prst="rect">
            <a:avLst/>
          </a:prstGeom>
          <a:solidFill>
            <a:srgbClr val="242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336" name="Player3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6452115" y="4793444"/>
            <a:ext cx="182880" cy="229407"/>
          </a:xfrm>
          <a:prstGeom prst="rect">
            <a:avLst/>
          </a:prstGeom>
          <a:solidFill>
            <a:srgbClr val="97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337" name="Player3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7896396" y="481464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Player3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7932369" y="445140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Player3RoundScoreCompatibility">
            <a:hlinkClick r:id="" action="ppaction://macro?name=PlayerAddFromValuePanel"/>
          </p:cNvPr>
          <p:cNvSpPr/>
          <p:nvPr/>
        </p:nvSpPr>
        <p:spPr>
          <a:xfrm>
            <a:off x="6680715" y="4414921"/>
            <a:ext cx="968169" cy="317739"/>
          </a:xfrm>
          <a:prstGeom prst="rect">
            <a:avLst/>
          </a:prstGeom>
          <a:solidFill>
            <a:srgbClr val="434BE1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09" name="Player3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7648884" y="4418051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16167C"/>
              </a:solidFill>
              <a:latin typeface="Corbel" panose="020B0503020204020204" pitchFamily="34" charset="0"/>
            </a:endParaRPr>
          </a:p>
        </p:txBody>
      </p:sp>
      <p:sp>
        <p:nvSpPr>
          <p:cNvPr id="339" name="Player3Name">
            <a:hlinkClick r:id="" action="ppaction://macro?name=editPlayerName"/>
          </p:cNvPr>
          <p:cNvSpPr/>
          <p:nvPr/>
        </p:nvSpPr>
        <p:spPr>
          <a:xfrm>
            <a:off x="6313211" y="412469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Player 3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9" name="Player4RoundScore"/>
          <p:cNvSpPr/>
          <p:nvPr/>
        </p:nvSpPr>
        <p:spPr>
          <a:xfrm>
            <a:off x="9979823" y="4414171"/>
            <a:ext cx="1140620" cy="320040"/>
          </a:xfrm>
          <a:prstGeom prst="rect">
            <a:avLst/>
          </a:prstGeom>
          <a:solidFill>
            <a:srgbClr val="129E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61" name="Player4TotalsScore"/>
          <p:cNvSpPr/>
          <p:nvPr/>
        </p:nvSpPr>
        <p:spPr>
          <a:xfrm>
            <a:off x="9934105" y="4792695"/>
            <a:ext cx="1188718" cy="230156"/>
          </a:xfrm>
          <a:prstGeom prst="rect">
            <a:avLst/>
          </a:prstGeom>
          <a:solidFill>
            <a:srgbClr val="7AC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63" name="Player4BuyVowelButton">
            <a:hlinkClick r:id="" action="ppaction://macro?name=PlayerBuyaVowel"/>
          </p:cNvPr>
          <p:cNvSpPr/>
          <p:nvPr/>
        </p:nvSpPr>
        <p:spPr>
          <a:xfrm>
            <a:off x="9523164" y="448773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65" name="Player4TransferTotalsButton">
            <a:hlinkClick r:id="" action="ppaction://macro?name=PlayerTransferTotals"/>
          </p:cNvPr>
          <p:cNvSpPr/>
          <p:nvPr/>
        </p:nvSpPr>
        <p:spPr>
          <a:xfrm rot="12761108" flipH="1">
            <a:off x="9523612" y="483803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2" name="Player4XButton"/>
          <p:cNvSpPr txBox="1"/>
          <p:nvPr/>
        </p:nvSpPr>
        <p:spPr>
          <a:xfrm>
            <a:off x="10947991" y="441960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0A5A17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274" name="Player4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9751223" y="4414171"/>
            <a:ext cx="228600" cy="320040"/>
          </a:xfrm>
          <a:prstGeom prst="rect">
            <a:avLst/>
          </a:prstGeom>
          <a:solidFill>
            <a:srgbClr val="1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277" name="Player4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9751223" y="4792694"/>
            <a:ext cx="182880" cy="229407"/>
          </a:xfrm>
          <a:prstGeom prst="rect">
            <a:avLst/>
          </a:prstGeom>
          <a:solidFill>
            <a:srgbClr val="66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>
                <a:latin typeface="Eras Bold ITC" panose="020B0907030504020204" pitchFamily="34" charset="0"/>
              </a:rPr>
              <a:t>$</a:t>
            </a:r>
          </a:p>
        </p:txBody>
      </p:sp>
      <p:sp>
        <p:nvSpPr>
          <p:cNvPr id="279" name="Player4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11195503" y="481389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Player4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11231476" y="445065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Player4RoundScoreCompatibility">
            <a:hlinkClick r:id="" action="ppaction://macro?name=PlayerAddFromValuePanel"/>
          </p:cNvPr>
          <p:cNvSpPr/>
          <p:nvPr/>
        </p:nvSpPr>
        <p:spPr>
          <a:xfrm>
            <a:off x="9979823" y="4414921"/>
            <a:ext cx="965788" cy="319289"/>
          </a:xfrm>
          <a:prstGeom prst="rect">
            <a:avLst/>
          </a:prstGeom>
          <a:solidFill>
            <a:srgbClr val="129E2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21" name="Player4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10947991" y="4416485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0A5A17"/>
              </a:solidFill>
              <a:latin typeface="Corbel" panose="020B0503020204020204" pitchFamily="34" charset="0"/>
            </a:endParaRPr>
          </a:p>
        </p:txBody>
      </p:sp>
      <p:sp>
        <p:nvSpPr>
          <p:cNvPr id="299" name="Player4Name">
            <a:hlinkClick r:id="" action="ppaction://macro?name=editPlayerName"/>
          </p:cNvPr>
          <p:cNvSpPr/>
          <p:nvPr/>
        </p:nvSpPr>
        <p:spPr>
          <a:xfrm>
            <a:off x="9612318" y="412394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Player 4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7" name="RoundTotals"/>
          <p:cNvGrpSpPr/>
          <p:nvPr/>
        </p:nvGrpSpPr>
        <p:grpSpPr>
          <a:xfrm>
            <a:off x="389006" y="4368284"/>
            <a:ext cx="834203" cy="694462"/>
            <a:chOff x="341938" y="4368284"/>
            <a:chExt cx="834203" cy="694462"/>
          </a:xfrm>
        </p:grpSpPr>
        <p:sp>
          <p:nvSpPr>
            <p:cNvPr id="302" name="TextBox 301"/>
            <p:cNvSpPr txBox="1"/>
            <p:nvPr/>
          </p:nvSpPr>
          <p:spPr>
            <a:xfrm>
              <a:off x="341938" y="4368284"/>
              <a:ext cx="834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Round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396696" y="4724192"/>
              <a:ext cx="724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Totals</a:t>
              </a:r>
            </a:p>
          </p:txBody>
        </p:sp>
      </p:grpSp>
      <p:sp>
        <p:nvSpPr>
          <p:cNvPr id="300" name="NumPlayers"/>
          <p:cNvSpPr txBox="1"/>
          <p:nvPr/>
        </p:nvSpPr>
        <p:spPr>
          <a:xfrm>
            <a:off x="443764" y="4136474"/>
            <a:ext cx="543418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Corbel" panose="020B0503020204020204" pitchFamily="34" charset="0"/>
              </a:rPr>
              <a:t>3 Players</a:t>
            </a:r>
            <a:endParaRPr lang="en-US" sz="11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AddRemovePlayers">
            <a:hlinkClick r:id="" action="ppaction://macro?name=TogglePlayers"/>
          </p:cNvPr>
          <p:cNvSpPr/>
          <p:nvPr/>
        </p:nvSpPr>
        <p:spPr>
          <a:xfrm>
            <a:off x="1031290" y="4198699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64008" rtlCol="0" anchor="ctr"/>
          <a:lstStyle/>
          <a:p>
            <a:pPr algn="ctr"/>
            <a:r>
              <a:rPr lang="en-US" sz="1100">
                <a:latin typeface="Corbel" panose="020B0503020204020204" pitchFamily="34" charset="0"/>
              </a:rPr>
              <a:t>+</a:t>
            </a:r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323" name="ShotClockBase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endParaRPr lang="en-US" dirty="0"/>
          </a:p>
        </p:txBody>
      </p:sp>
      <p:sp>
        <p:nvSpPr>
          <p:cNvPr id="322" name="ShotClockBaseNumber" hidden="1"/>
          <p:cNvSpPr/>
          <p:nvPr/>
        </p:nvSpPr>
        <p:spPr>
          <a:xfrm>
            <a:off x="543003" y="950649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endParaRPr lang="en-US" dirty="0"/>
          </a:p>
        </p:txBody>
      </p:sp>
      <p:sp>
        <p:nvSpPr>
          <p:cNvPr id="324" name="ShotClock29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29</a:t>
            </a:r>
          </a:p>
        </p:txBody>
      </p:sp>
      <p:sp>
        <p:nvSpPr>
          <p:cNvPr id="325" name="ShotClock28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28</a:t>
            </a:r>
          </a:p>
        </p:txBody>
      </p:sp>
      <p:sp>
        <p:nvSpPr>
          <p:cNvPr id="326" name="ShotClock27" hidden="1"/>
          <p:cNvSpPr/>
          <p:nvPr/>
        </p:nvSpPr>
        <p:spPr>
          <a:xfrm>
            <a:off x="543003" y="95064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27</a:t>
            </a:r>
          </a:p>
        </p:txBody>
      </p:sp>
      <p:sp>
        <p:nvSpPr>
          <p:cNvPr id="328" name="ShotClock26" hidden="1"/>
          <p:cNvSpPr/>
          <p:nvPr/>
        </p:nvSpPr>
        <p:spPr>
          <a:xfrm>
            <a:off x="543003" y="95064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26</a:t>
            </a:r>
          </a:p>
        </p:txBody>
      </p:sp>
      <p:sp>
        <p:nvSpPr>
          <p:cNvPr id="329" name="ShotClock25" hidden="1"/>
          <p:cNvSpPr/>
          <p:nvPr/>
        </p:nvSpPr>
        <p:spPr>
          <a:xfrm>
            <a:off x="543003" y="95064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340" name="ShotClock24" hidden="1"/>
          <p:cNvSpPr/>
          <p:nvPr/>
        </p:nvSpPr>
        <p:spPr>
          <a:xfrm>
            <a:off x="543003" y="950647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24</a:t>
            </a:r>
          </a:p>
        </p:txBody>
      </p:sp>
      <p:sp>
        <p:nvSpPr>
          <p:cNvPr id="341" name="ShotClock23" hidden="1"/>
          <p:cNvSpPr/>
          <p:nvPr/>
        </p:nvSpPr>
        <p:spPr>
          <a:xfrm>
            <a:off x="543003" y="950646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342" name="ShotClock22" hidden="1"/>
          <p:cNvSpPr/>
          <p:nvPr/>
        </p:nvSpPr>
        <p:spPr>
          <a:xfrm>
            <a:off x="543003" y="950646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343" name="ShotClock21" hidden="1"/>
          <p:cNvSpPr/>
          <p:nvPr/>
        </p:nvSpPr>
        <p:spPr>
          <a:xfrm>
            <a:off x="543003" y="950645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344" name="ShotClock20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345" name="ShotClock19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346" name="ShotClock18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47" name="ShotClock17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348" name="ShotClock16" hidden="1"/>
          <p:cNvSpPr/>
          <p:nvPr/>
        </p:nvSpPr>
        <p:spPr>
          <a:xfrm>
            <a:off x="543003" y="950644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49" name="ShotClock15" hidden="1"/>
          <p:cNvSpPr/>
          <p:nvPr/>
        </p:nvSpPr>
        <p:spPr>
          <a:xfrm>
            <a:off x="543003" y="950643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50" name="ShotClock14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351" name="ShotClock13" hidden="1"/>
          <p:cNvSpPr/>
          <p:nvPr/>
        </p:nvSpPr>
        <p:spPr>
          <a:xfrm>
            <a:off x="542149" y="950642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352" name="ShotClock12" hidden="1"/>
          <p:cNvSpPr/>
          <p:nvPr/>
        </p:nvSpPr>
        <p:spPr>
          <a:xfrm>
            <a:off x="542149" y="950641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53" name="ShotClock11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354" name="ShotClock10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55" name="ShotClock9" hidden="1"/>
          <p:cNvSpPr/>
          <p:nvPr/>
        </p:nvSpPr>
        <p:spPr>
          <a:xfrm>
            <a:off x="542149" y="95064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56" name="ShotClock8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57" name="ShotClock7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58" name="ShotClock6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59" name="ShotClock5" hidden="1"/>
          <p:cNvSpPr/>
          <p:nvPr/>
        </p:nvSpPr>
        <p:spPr>
          <a:xfrm>
            <a:off x="542149" y="950639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0" name="ShotClock4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61" name="ShotClock3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62" name="ShotClock2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3" name="ShotClock1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4" name="ShotClock0" hidden="1"/>
          <p:cNvSpPr/>
          <p:nvPr/>
        </p:nvSpPr>
        <p:spPr>
          <a:xfrm>
            <a:off x="542149" y="95063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27" name="ShotClockOverlay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06042E-6 L 1.29566 -0.004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74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7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B2E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B2E2"/>
                                      </p:to>
                                    </p:animClr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720000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720000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CF6"/>
                                      </p:to>
                                    </p:animClr>
                                    <p:animClr clrSpc="rgb" dir="cw">
                                      <p:cBhvr>
                                        <p:cTn id="94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DCF6"/>
                                      </p:to>
                                    </p:animClr>
                                    <p:set>
                                      <p:cBhvr>
                                        <p:cTn id="95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remove" grpId="3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animClr clrSpc="rgb" dir="cw">
                                      <p:cBhvr>
                                        <p:cTn id="1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0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5" dur="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50" fill="hold"/>
                                        <p:tgtEl>
                                          <p:spTgt spid="26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100" fill="hold"/>
                                        <p:tgtEl>
                                          <p:spTgt spid="2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100" fill="hold"/>
                                        <p:tgtEl>
                                          <p:spTgt spid="3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100" fill="hold"/>
                                        <p:tgtEl>
                                          <p:spTgt spid="3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82716E-6 L 1.66667E-6 -0.01791 " pathEditMode="relative" rAng="0" ptsTypes="AA">
                                      <p:cBhvr>
                                        <p:cTn id="2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"/>
                                    </p:animMotion>
                                    <p:animRot by="1500000">
                                      <p:cBhvr>
                                        <p:cTn id="2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3.82716E-6 L 0.00018 -0.0176 " pathEditMode="relative" rAng="0" ptsTypes="AA">
                                      <p:cBhvr>
                                        <p:cTn id="2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"/>
                                    </p:animMotion>
                                    <p:animRot by="1500000">
                                      <p:cBhvr>
                                        <p:cTn id="2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3.82716E-6 L -1.11111E-6 -0.01729 " pathEditMode="relative" rAng="0" ptsTypes="AA">
                                      <p:cBhvr>
                                        <p:cTn id="2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4"/>
                                    </p:animMotion>
                                    <p:animRot by="1500000">
                                      <p:cBhvr>
                                        <p:cTn id="2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3.82716E-6 L -1.11111E-6 -0.0176 " pathEditMode="relative" rAng="0" ptsTypes="AA">
                                      <p:cBhvr>
                                        <p:cTn id="2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"/>
                                    </p:animMotion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</p:childTnLst>
        </p:cTn>
      </p:par>
    </p:tnLst>
    <p:bldLst>
      <p:bldP spid="3" grpId="0" animBg="1"/>
      <p:bldP spid="237" grpId="0" animBg="1"/>
      <p:bldP spid="237" grpId="1" animBg="1"/>
      <p:bldP spid="237" grpId="2" animBg="1"/>
      <p:bldP spid="237" grpId="3" animBg="1"/>
      <p:bldP spid="264" grpId="0" animBg="1"/>
      <p:bldP spid="264" grpId="1" animBg="1"/>
      <p:bldP spid="248" grpId="0" animBg="1"/>
      <p:bldP spid="248" grpId="1" animBg="1"/>
      <p:bldP spid="247" grpId="0" animBg="1"/>
      <p:bldP spid="247" grpId="1" animBg="1"/>
      <p:bldP spid="243" grpId="0" animBg="1"/>
      <p:bldP spid="243" grpId="1" animBg="1"/>
      <p:bldP spid="45" grpId="0" animBg="1"/>
      <p:bldP spid="45" grpId="1" animBg="1"/>
      <p:bldP spid="250" grpId="0" animBg="1"/>
      <p:bldP spid="250" grpId="1" animBg="1"/>
      <p:bldP spid="268" grpId="0" animBg="1"/>
      <p:bldP spid="268" grpId="1" animBg="1"/>
      <p:bldP spid="249" grpId="0" animBg="1"/>
      <p:bldP spid="249" grpId="1" animBg="1"/>
      <p:bldP spid="266" grpId="0" animBg="1"/>
      <p:bldP spid="266" grpId="1" animBg="1"/>
      <p:bldP spid="267" grpId="0" animBg="1"/>
      <p:bldP spid="267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3" grpId="0" animBg="1"/>
      <p:bldP spid="273" grpId="1" animBg="1"/>
      <p:bldP spid="292" grpId="0" animBg="1"/>
      <p:bldP spid="292" grpId="1" animBg="1"/>
      <p:bldP spid="244" grpId="0" animBg="1"/>
      <p:bldP spid="244" grpId="1" animBg="1"/>
      <p:bldP spid="10" grpId="0" animBg="1"/>
      <p:bldP spid="10" grpId="1" animBg="1"/>
      <p:bldP spid="232" grpId="0" animBg="1"/>
      <p:bldP spid="233" grpId="0" animBg="1"/>
      <p:bldP spid="235" grpId="1"/>
      <p:bldP spid="312" grpId="0" animBg="1"/>
      <p:bldP spid="313" grpId="0" animBg="1"/>
      <p:bldP spid="314" grpId="0"/>
      <p:bldP spid="332" grpId="0" animBg="1"/>
      <p:bldP spid="333" grpId="0" animBg="1"/>
      <p:bldP spid="334" grpId="0"/>
      <p:bldP spid="263" grpId="0" animBg="1"/>
      <p:bldP spid="265" grpId="0" animBg="1"/>
      <p:bldP spid="272" grpId="0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8" grpId="0" animBg="1"/>
      <p:bldP spid="328" grpId="1" animBg="1"/>
      <p:bldP spid="329" grpId="0" animBg="1"/>
      <p:bldP spid="32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5" y="1108120"/>
            <a:ext cx="5717916" cy="321632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1" name="Right Arrow 20"/>
          <p:cNvSpPr/>
          <p:nvPr/>
        </p:nvSpPr>
        <p:spPr>
          <a:xfrm flipH="1">
            <a:off x="6858727" y="3965483"/>
            <a:ext cx="352671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3161381" flipH="1">
            <a:off x="1791297" y="3448043"/>
            <a:ext cx="1217222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9686895" flipH="1">
            <a:off x="2087477" y="1768315"/>
            <a:ext cx="1794903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20032137" flipH="1">
            <a:off x="5604962" y="1968268"/>
            <a:ext cx="1100501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9310166" flipH="1">
            <a:off x="2088555" y="4021584"/>
            <a:ext cx="55564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2574614" flipH="1">
            <a:off x="1437923" y="1021260"/>
            <a:ext cx="483542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9729" y="1462715"/>
            <a:ext cx="18858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Click the blue tiles that appear to reveal the letter.</a:t>
            </a:r>
          </a:p>
        </p:txBody>
      </p:sp>
      <p:sp>
        <p:nvSpPr>
          <p:cNvPr id="28" name="Right Arrow 27"/>
          <p:cNvSpPr/>
          <p:nvPr/>
        </p:nvSpPr>
        <p:spPr>
          <a:xfrm rot="20362179" flipH="1">
            <a:off x="5227329" y="1124614"/>
            <a:ext cx="1477474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3831749" flipH="1">
            <a:off x="1595463" y="3086459"/>
            <a:ext cx="1932984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1387" y="1848490"/>
            <a:ext cx="1892867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Click the player’s round score to add the amount shown on the Value Panel.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1380" y="3917005"/>
            <a:ext cx="1592200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Click here if the player buys a vowel.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3568" y="389260"/>
            <a:ext cx="2285155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The Value Panel holds the scored amount based on letters found and the spun wheel value.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387" y="586055"/>
            <a:ext cx="2092185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Click letters to see if they’re in the puzzle.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1398" y="3750802"/>
            <a:ext cx="14084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Toggle who has the Wild Card/Gift Tag.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870" y="2721174"/>
            <a:ext cx="1613288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Manually adjust score if needed with the player’s dollar sign.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Gameplay</a:t>
            </a:r>
          </a:p>
        </p:txBody>
      </p:sp>
      <p:sp>
        <p:nvSpPr>
          <p:cNvPr id="32" name="TextBox 31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33" name="TextBox 32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</a:p>
        </p:txBody>
      </p:sp>
    </p:spTree>
    <p:extLst>
      <p:ext uri="{BB962C8B-B14F-4D97-AF65-F5344CB8AC3E}">
        <p14:creationId xmlns:p14="http://schemas.microsoft.com/office/powerpoint/2010/main" val="12510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3" y="1108119"/>
            <a:ext cx="5717920" cy="321633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10073205" flipH="1">
            <a:off x="2060012" y="4133127"/>
            <a:ext cx="56590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3857241" flipH="1">
            <a:off x="1722588" y="3032123"/>
            <a:ext cx="980159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The Next Round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9495" y="737418"/>
            <a:ext cx="2293193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Clear the board for a new round.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8781" y="2152635"/>
            <a:ext cx="1524158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Change the type of wheel used for the next round.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1880" y="3737267"/>
            <a:ext cx="1681059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Transfer the winning player’s round score to their totals.</a:t>
            </a:r>
          </a:p>
        </p:txBody>
      </p:sp>
      <p:sp>
        <p:nvSpPr>
          <p:cNvPr id="16" name="Right Arrow 15"/>
          <p:cNvSpPr/>
          <p:nvPr/>
        </p:nvSpPr>
        <p:spPr>
          <a:xfrm rot="18310503" flipH="1">
            <a:off x="7133090" y="2536074"/>
            <a:ext cx="748239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8687" y="1892882"/>
            <a:ext cx="1524001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Click on the lights for stage effects.</a:t>
            </a: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</a:p>
        </p:txBody>
      </p:sp>
    </p:spTree>
    <p:extLst>
      <p:ext uri="{BB962C8B-B14F-4D97-AF65-F5344CB8AC3E}">
        <p14:creationId xmlns:p14="http://schemas.microsoft.com/office/powerpoint/2010/main" val="6279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Tips &amp; Tricks</a:t>
            </a:r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2268" y="1704961"/>
            <a:ext cx="6119464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Want a toss-up round? 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Input the money at stake to the Value Panel. Click white puzzle board tiles at random until someone calls the solution.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248" y="2599070"/>
            <a:ext cx="6960820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Prefer the Wild Card to work differently?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 Make your own rules! For instance, you can treat the Wild Card like a free spin, a free vowel, whatever you like.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138" y="1041685"/>
            <a:ext cx="6797040" cy="3231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Using a real-life wheel?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 Click the Value Panel to manually set the spun wheel value.</a:t>
            </a:r>
            <a:endParaRPr lang="en-US" sz="1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845" y="3493179"/>
            <a:ext cx="7604311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Hosting through video call?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 It may help to run the slide show as a window. In editing view, go to the Slide Show tab -&gt; Set Up Slide Show. Select “Browsed by an individual (window)”.</a:t>
            </a:r>
          </a:p>
        </p:txBody>
      </p:sp>
    </p:spTree>
    <p:extLst>
      <p:ext uri="{BB962C8B-B14F-4D97-AF65-F5344CB8AC3E}">
        <p14:creationId xmlns:p14="http://schemas.microsoft.com/office/powerpoint/2010/main" val="6517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Troubleshooting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6936" y="1762585"/>
            <a:ext cx="5717581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Enable macros, active content (Windows), and editing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 in order for Wheel of Fortune for PowerPoint to 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634" y="2613682"/>
            <a:ext cx="7540733" cy="3231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If you run the slide show as a window, 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do not change slides with the scroll wheel/keyboard.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614" y="3233946"/>
            <a:ext cx="5668225" cy="3231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Remember to save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 when closing the file to retain your puzzles.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4116" y="3854210"/>
            <a:ext cx="6695768" cy="323165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Report bugs 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to the 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project’s comments page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Here’s some tips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 to help me debug. </a:t>
            </a:r>
            <a:endParaRPr lang="en-US" sz="1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608" y="911488"/>
            <a:ext cx="5456784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PowerPoint 2010 (Windows)/2011 for Mac or newer is required.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You can find the last version to support PowerPoint 2007 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here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</a:p>
        </p:txBody>
      </p:sp>
    </p:spTree>
    <p:extLst>
      <p:ext uri="{BB962C8B-B14F-4D97-AF65-F5344CB8AC3E}">
        <p14:creationId xmlns:p14="http://schemas.microsoft.com/office/powerpoint/2010/main" val="4244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287" y="428493"/>
            <a:ext cx="4903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orbel" panose="020B0503020204020204" pitchFamily="34" charset="0"/>
              </a:rPr>
              <a:t>Wheel of Fortune for PowerPoint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9225" y="1385927"/>
            <a:ext cx="22860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Corbel" panose="020B0503020204020204" pitchFamily="34" charset="0"/>
              </a:rPr>
              <a:t>Wheel Graphics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prstClr val="black"/>
                </a:solidFill>
                <a:latin typeface="Corbel" panose="020B0503020204020204" pitchFamily="34" charset="0"/>
              </a:rPr>
              <a:t>wheelgenius</a:t>
            </a:r>
            <a:r>
              <a:rPr lang="en-US" sz="1300" dirty="0">
                <a:solidFill>
                  <a:prstClr val="black"/>
                </a:solidFill>
                <a:latin typeface="Corbel" panose="020B0503020204020204" pitchFamily="34" charset="0"/>
              </a:rPr>
              <a:t> from </a:t>
            </a:r>
            <a:r>
              <a:rPr lang="en-US" sz="1300" dirty="0" err="1">
                <a:solidFill>
                  <a:prstClr val="black"/>
                </a:solidFill>
                <a:latin typeface="Corbel" panose="020B0503020204020204" pitchFamily="34" charset="0"/>
                <a:hlinkClick r:id="rId3"/>
              </a:rPr>
              <a:t>Deviantart</a:t>
            </a:r>
            <a:endParaRPr lang="en-US" sz="13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prstClr val="black"/>
                </a:solidFill>
                <a:latin typeface="Corbel" panose="020B0503020204020204" pitchFamily="34" charset="0"/>
              </a:rPr>
              <a:t>MarioGS</a:t>
            </a:r>
            <a:r>
              <a:rPr lang="en-US" sz="1300" dirty="0">
                <a:solidFill>
                  <a:prstClr val="black"/>
                </a:solidFill>
                <a:latin typeface="Corbel" panose="020B0503020204020204" pitchFamily="34" charset="0"/>
              </a:rPr>
              <a:t> from </a:t>
            </a:r>
            <a:r>
              <a:rPr lang="en-US" sz="1300" dirty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Buy a Vowel Boards</a:t>
            </a:r>
            <a:endParaRPr lang="en-US" sz="13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Aft>
                <a:spcPts val="600"/>
              </a:spcAft>
            </a:pPr>
            <a:endParaRPr lang="en-US" sz="1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Sound Effects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Made with Logic Pro</a:t>
            </a:r>
          </a:p>
          <a:p>
            <a:pPr>
              <a:spcAft>
                <a:spcPts val="600"/>
              </a:spcAft>
            </a:pPr>
            <a:endParaRPr lang="en-US" sz="1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Special Thanks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bg1"/>
                </a:solidFill>
                <a:latin typeface="Corbel" panose="020B0503020204020204" pitchFamily="34" charset="0"/>
              </a:rPr>
              <a:t>Merv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 Griffin (Wheel of Fortune founder)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6789" y="1385929"/>
            <a:ext cx="2286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Pat </a:t>
            </a:r>
            <a:r>
              <a:rPr lang="en-US" sz="1300" dirty="0" err="1">
                <a:solidFill>
                  <a:schemeClr val="bg1"/>
                </a:solidFill>
                <a:latin typeface="Corbel" panose="020B0503020204020204" pitchFamily="34" charset="0"/>
              </a:rPr>
              <a:t>Sajak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/Vanna White (Wheel of Fortune hosts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  <a:endParaRPr lang="en-US" sz="13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bg1"/>
                </a:solidFill>
                <a:latin typeface="Corbel" panose="020B0503020204020204" pitchFamily="34" charset="0"/>
              </a:rPr>
              <a:t>SuperNikestar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 (YouTube user who inspired me to create this project)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bg1"/>
                </a:solidFill>
                <a:latin typeface="Corbel" panose="020B0503020204020204" pitchFamily="34" charset="0"/>
              </a:rPr>
              <a:t>Rusnakcreative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 (Inspiration from his Wheel of Fortune template)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The family/friends who participated in my test </a:t>
            </a:r>
            <a:r>
              <a:rPr lang="en-US" sz="1300" dirty="0" err="1">
                <a:solidFill>
                  <a:schemeClr val="bg1"/>
                </a:solidFill>
                <a:latin typeface="Corbel" panose="020B0503020204020204" pitchFamily="34" charset="0"/>
              </a:rPr>
              <a:t>playthroughs</a:t>
            </a:r>
            <a:endParaRPr lang="en-US" sz="1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239" y="984155"/>
            <a:ext cx="685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Developer: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Timothy Hsu                  </a:t>
            </a:r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Revision Date: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 December 1, 2020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0720" y="1385927"/>
            <a:ext cx="237744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Legal</a:t>
            </a:r>
          </a:p>
          <a:p>
            <a:endParaRPr lang="en-US" sz="3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“Wheel of Fortune” is a registered trademark of Califon Productions,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Inc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which was not involved in the production of, and does not endorse, this product. For more information about the game show, visit 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  <a:hlinkClick r:id="rId5"/>
              </a:rPr>
              <a:t>www.wheeloffortune.com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300" i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For more projects from the developer, visit 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  <a:hlinkClick r:id="rId6"/>
              </a:rPr>
              <a:t>www.gamesbytim.com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9" name="TextBox 28">
            <a:hlinkClick r:id="rId7" action="ppaction://hlinksldjump"/>
          </p:cNvPr>
          <p:cNvSpPr txBox="1"/>
          <p:nvPr/>
        </p:nvSpPr>
        <p:spPr>
          <a:xfrm>
            <a:off x="6269417" y="3602960"/>
            <a:ext cx="1360045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Back to Title</a:t>
            </a:r>
          </a:p>
        </p:txBody>
      </p:sp>
      <p:sp>
        <p:nvSpPr>
          <p:cNvPr id="11" name="TextBox 10">
            <a:hlinkClick r:id="rId8"/>
          </p:cNvPr>
          <p:cNvSpPr txBox="1"/>
          <p:nvPr/>
        </p:nvSpPr>
        <p:spPr>
          <a:xfrm>
            <a:off x="3042960" y="4314898"/>
            <a:ext cx="422031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Wheel of Fortune for PowerPoint is licensed under a </a:t>
            </a:r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Creative Commons Attribution-</a:t>
            </a:r>
            <a:r>
              <a:rPr lang="en-US" sz="1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NonCommercial</a:t>
            </a:r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-</a:t>
            </a:r>
            <a:r>
              <a:rPr lang="en-US" sz="1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ShareAlike</a:t>
            </a:r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 4.0 International License</a:t>
            </a:r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055" y="4398355"/>
            <a:ext cx="661972" cy="2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Drop"/>
          <p:cNvSpPr/>
          <p:nvPr/>
        </p:nvSpPr>
        <p:spPr>
          <a:xfrm>
            <a:off x="0" y="-4572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</a:p>
        </p:txBody>
      </p:sp>
      <p:sp>
        <p:nvSpPr>
          <p:cNvPr id="18" name="ToggleWildCard">
            <a:hlinkClick r:id="" action="ppaction://macro?name=toggleWildCard"/>
          </p:cNvPr>
          <p:cNvSpPr txBox="1"/>
          <p:nvPr/>
        </p:nvSpPr>
        <p:spPr>
          <a:xfrm>
            <a:off x="7020132" y="1448560"/>
            <a:ext cx="1689373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Remove Wild Card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oggle10000Wedge">
            <a:hlinkClick r:id="" action="ppaction://macro?name=toggle10000Wedge"/>
          </p:cNvPr>
          <p:cNvSpPr txBox="1"/>
          <p:nvPr/>
        </p:nvSpPr>
        <p:spPr>
          <a:xfrm>
            <a:off x="7020131" y="1842367"/>
            <a:ext cx="1689374" cy="276999"/>
          </a:xfrm>
          <a:prstGeom prst="rect">
            <a:avLst/>
          </a:prstGeom>
          <a:solidFill>
            <a:srgbClr val="DBC381">
              <a:alpha val="49804"/>
            </a:srgbClr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Remove $10,000 Wedge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0" name="ToggleGiftTag">
            <a:hlinkClick r:id="" action="ppaction://macro?name=toggleGiftTag"/>
          </p:cNvPr>
          <p:cNvSpPr txBox="1"/>
          <p:nvPr/>
        </p:nvSpPr>
        <p:spPr>
          <a:xfrm>
            <a:off x="7020133" y="2236174"/>
            <a:ext cx="1689372" cy="276999"/>
          </a:xfrm>
          <a:prstGeom prst="rect">
            <a:avLst/>
          </a:prstGeom>
          <a:solidFill>
            <a:schemeClr val="tx1">
              <a:lumMod val="85000"/>
              <a:alpha val="5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Add Gift Tag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558ED5">
              <a:alpha val="69804"/>
            </a:srgb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Normal Round</a:t>
            </a:r>
          </a:p>
        </p:txBody>
      </p:sp>
      <p:grpSp>
        <p:nvGrpSpPr>
          <p:cNvPr id="8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37" name="Oval 36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1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4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5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7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11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12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iftTag"/>
            <p:cNvSpPr>
              <a:spLocks noChangeAspect="1"/>
            </p:cNvSpPr>
            <p:nvPr/>
          </p:nvSpPr>
          <p:spPr>
            <a:xfrm rot="17520000">
              <a:off x="2779036" y="1715184"/>
              <a:ext cx="522027" cy="326601"/>
            </a:xfrm>
            <a:prstGeom prst="rect">
              <a:avLst/>
            </a:prstGeom>
            <a:blipFill dpi="0" rotWithShape="1">
              <a:blip r:embed="rId15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ransparentWheelOverlay">
            <a:hlinkClick r:id="" action="ppaction://macro?name=randomSpin"/>
          </p:cNvPr>
          <p:cNvSpPr/>
          <p:nvPr/>
        </p:nvSpPr>
        <p:spPr>
          <a:xfrm rot="10800000"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ckOval">
            <a:hlinkClick r:id="rId16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4F81BD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BackText">
            <a:hlinkClick r:id="rId16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35" name="Help">
            <a:hlinkClick r:id="rId17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54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3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558ED5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3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</a:p>
        </p:txBody>
      </p:sp>
    </p:spTree>
    <p:extLst>
      <p:ext uri="{BB962C8B-B14F-4D97-AF65-F5344CB8AC3E}">
        <p14:creationId xmlns:p14="http://schemas.microsoft.com/office/powerpoint/2010/main" val="17980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Drop"/>
          <p:cNvSpPr/>
          <p:nvPr/>
        </p:nvSpPr>
        <p:spPr>
          <a:xfrm>
            <a:off x="0" y="0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rgbClr val="675ED8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675ED8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Mystery Round</a:t>
            </a:r>
          </a:p>
        </p:txBody>
      </p:sp>
      <p:sp>
        <p:nvSpPr>
          <p:cNvPr id="17" name="MysteryIndicator"/>
          <p:cNvSpPr txBox="1"/>
          <p:nvPr/>
        </p:nvSpPr>
        <p:spPr>
          <a:xfrm>
            <a:off x="320021" y="4024884"/>
            <a:ext cx="2062399" cy="510778"/>
          </a:xfrm>
          <a:prstGeom prst="roundRect">
            <a:avLst/>
          </a:prstGeom>
          <a:solidFill>
            <a:srgbClr val="8984EC">
              <a:alpha val="69804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9050"/>
          </a:effectLst>
        </p:spPr>
        <p:txBody>
          <a:bodyPr wrap="square" lIns="73152" rIns="320040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1771" y="4067078"/>
            <a:ext cx="195263" cy="373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F3FD1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8" name="Rectangle 7">
            <a:hlinkClick r:id="" action="ppaction://macro?name=ClearMysteryIndicator"/>
          </p:cNvPr>
          <p:cNvSpPr/>
          <p:nvPr/>
        </p:nvSpPr>
        <p:spPr>
          <a:xfrm>
            <a:off x="2071771" y="4067078"/>
            <a:ext cx="195263" cy="3737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oggleWildCard">
            <a:hlinkClick r:id="" action="ppaction://macro?name=toggleWildCard"/>
          </p:cNvPr>
          <p:cNvSpPr txBox="1"/>
          <p:nvPr/>
        </p:nvSpPr>
        <p:spPr>
          <a:xfrm>
            <a:off x="7020132" y="1448560"/>
            <a:ext cx="1689373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Remove Wild Card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0" name="Toggle10000Wedge">
            <a:hlinkClick r:id="" action="ppaction://macro?name=toggle10000Wedge"/>
          </p:cNvPr>
          <p:cNvSpPr txBox="1"/>
          <p:nvPr/>
        </p:nvSpPr>
        <p:spPr>
          <a:xfrm>
            <a:off x="7020131" y="1842367"/>
            <a:ext cx="1689374" cy="276999"/>
          </a:xfrm>
          <a:prstGeom prst="rect">
            <a:avLst/>
          </a:prstGeom>
          <a:solidFill>
            <a:srgbClr val="DBC381">
              <a:alpha val="49804"/>
            </a:srgbClr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Remove $10,000 Wedge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1" name="ToggleGiftTag">
            <a:hlinkClick r:id="" action="ppaction://macro?name=toggleGiftTag"/>
          </p:cNvPr>
          <p:cNvSpPr txBox="1"/>
          <p:nvPr/>
        </p:nvSpPr>
        <p:spPr>
          <a:xfrm>
            <a:off x="7020133" y="2236174"/>
            <a:ext cx="1689372" cy="276999"/>
          </a:xfrm>
          <a:prstGeom prst="rect">
            <a:avLst/>
          </a:prstGeom>
          <a:solidFill>
            <a:schemeClr val="tx1">
              <a:lumMod val="85000"/>
              <a:alpha val="5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Add Gift Tag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10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32" name="Oval 31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45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7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1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1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3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ysteryWedge1"/>
            <p:cNvSpPr/>
            <p:nvPr/>
          </p:nvSpPr>
          <p:spPr>
            <a:xfrm rot="14849564">
              <a:off x="2981584" y="2437519"/>
              <a:ext cx="540740" cy="1245987"/>
            </a:xfrm>
            <a:prstGeom prst="rect">
              <a:avLst/>
            </a:prstGeom>
            <a:blipFill dpi="0" rotWithShape="1">
              <a:blip r:embed="rId1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ysteryWedge2"/>
            <p:cNvSpPr/>
            <p:nvPr/>
          </p:nvSpPr>
          <p:spPr>
            <a:xfrm rot="4049564">
              <a:off x="5626352" y="1337426"/>
              <a:ext cx="540740" cy="1245987"/>
            </a:xfrm>
            <a:prstGeom prst="rect">
              <a:avLst/>
            </a:prstGeom>
            <a:blipFill dpi="0" rotWithShape="1">
              <a:blip r:embed="rId1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15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GiftTag"/>
            <p:cNvSpPr>
              <a:spLocks noChangeAspect="1"/>
            </p:cNvSpPr>
            <p:nvPr/>
          </p:nvSpPr>
          <p:spPr>
            <a:xfrm rot="17520000">
              <a:off x="2779036" y="1715184"/>
              <a:ext cx="522027" cy="326601"/>
            </a:xfrm>
            <a:prstGeom prst="rect">
              <a:avLst/>
            </a:prstGeom>
            <a:blipFill dpi="0" rotWithShape="1">
              <a:blip r:embed="rId1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nsparentWheelOverlay">
            <a:hlinkClick r:id="" action="ppaction://macro?name=randomSpin"/>
          </p:cNvPr>
          <p:cNvSpPr/>
          <p:nvPr/>
        </p:nvSpPr>
        <p:spPr>
          <a:xfrm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15003" y="2903927"/>
            <a:ext cx="872924" cy="1046440"/>
            <a:chOff x="3855817" y="1693292"/>
            <a:chExt cx="2743200" cy="3288477"/>
          </a:xfrm>
        </p:grpSpPr>
        <p:sp>
          <p:nvSpPr>
            <p:cNvPr id="42" name="Oval 41"/>
            <p:cNvSpPr/>
            <p:nvPr/>
          </p:nvSpPr>
          <p:spPr>
            <a:xfrm>
              <a:off x="3855817" y="1973565"/>
              <a:ext cx="2743200" cy="2743199"/>
            </a:xfrm>
            <a:prstGeom prst="ellipse">
              <a:avLst/>
            </a:prstGeom>
            <a:gradFill flip="none" rotWithShape="1">
              <a:gsLst>
                <a:gs pos="60000">
                  <a:srgbClr val="906CF4"/>
                </a:gs>
                <a:gs pos="0">
                  <a:srgbClr val="B9A2F8"/>
                </a:gs>
                <a:gs pos="100000">
                  <a:srgbClr val="5D29EF"/>
                </a:gs>
              </a:gsLst>
              <a:lin ang="4200000" scaled="0"/>
              <a:tileRect/>
            </a:gradFill>
            <a:ln w="63500" cap="flat" cmpd="sng" algn="ctr">
              <a:solidFill>
                <a:srgbClr val="3C59D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hlinkClick r:id="" action="ppaction://macro?name=Slide2.DetermineMystery"/>
            </p:cNvPr>
            <p:cNvSpPr txBox="1"/>
            <p:nvPr/>
          </p:nvSpPr>
          <p:spPr>
            <a:xfrm>
              <a:off x="4342112" y="1693292"/>
              <a:ext cx="1815152" cy="328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200" b="0" i="0" u="none" strike="noStrike" kern="0" cap="none" spc="0" normalizeH="0" baseline="0" noProof="0" dirty="0">
                  <a:ln w="158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ooper Black" panose="0208090404030B020404" pitchFamily="18" charset="0"/>
                </a:rPr>
                <a:t>?</a:t>
              </a:r>
            </a:p>
          </p:txBody>
        </p:sp>
      </p:grpSp>
      <p:sp>
        <p:nvSpPr>
          <p:cNvPr id="40" name="Oval 39">
            <a:hlinkClick r:id="" action="ppaction://macro?name=DetermineMystery"/>
          </p:cNvPr>
          <p:cNvSpPr/>
          <p:nvPr/>
        </p:nvSpPr>
        <p:spPr>
          <a:xfrm>
            <a:off x="912308" y="2990664"/>
            <a:ext cx="877824" cy="877824"/>
          </a:xfrm>
          <a:prstGeom prst="ellipse">
            <a:avLst/>
          </a:prstGeom>
          <a:solidFill>
            <a:schemeClr val="bg1">
              <a:lumMod val="65000"/>
              <a:lumOff val="35000"/>
              <a:alpha val="0"/>
            </a:schemeClr>
          </a:solidFill>
          <a:ln w="63500" cap="flat" cmpd="sng" algn="ctr">
            <a:solidFill>
              <a:schemeClr val="tx1">
                <a:alpha val="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6" name="BackOval">
            <a:hlinkClick r:id="rId17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675ED8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BackText">
            <a:hlinkClick r:id="rId17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</a:p>
        </p:txBody>
      </p:sp>
      <p:sp>
        <p:nvSpPr>
          <p:cNvPr id="61" name="Help">
            <a:hlinkClick r:id="rId18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56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rgbClr val="675ED8">
              <a:alpha val="70000"/>
            </a:srgb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7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675ED8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8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</a:p>
        </p:txBody>
      </p:sp>
    </p:spTree>
    <p:extLst>
      <p:ext uri="{BB962C8B-B14F-4D97-AF65-F5344CB8AC3E}">
        <p14:creationId xmlns:p14="http://schemas.microsoft.com/office/powerpoint/2010/main" val="3726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1.85185E-6 L -2.77778E-6 -0.0194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Drop"/>
          <p:cNvSpPr/>
          <p:nvPr/>
        </p:nvSpPr>
        <p:spPr>
          <a:xfrm>
            <a:off x="0" y="0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rgbClr val="B6B21E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B6B21E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Express Round</a:t>
            </a:r>
          </a:p>
        </p:txBody>
      </p:sp>
      <p:sp>
        <p:nvSpPr>
          <p:cNvPr id="34" name="ToggleWildCard">
            <a:hlinkClick r:id="" action="ppaction://macro?name=toggleWildCard"/>
          </p:cNvPr>
          <p:cNvSpPr txBox="1"/>
          <p:nvPr/>
        </p:nvSpPr>
        <p:spPr>
          <a:xfrm>
            <a:off x="7020132" y="1448560"/>
            <a:ext cx="1689373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Remove Wild Card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1" name="Toggle10000Wedge">
            <a:hlinkClick r:id="" action="ppaction://macro?name=toggle10000Wedge"/>
          </p:cNvPr>
          <p:cNvSpPr txBox="1"/>
          <p:nvPr/>
        </p:nvSpPr>
        <p:spPr>
          <a:xfrm>
            <a:off x="7020131" y="1842367"/>
            <a:ext cx="1689374" cy="276999"/>
          </a:xfrm>
          <a:prstGeom prst="rect">
            <a:avLst/>
          </a:prstGeom>
          <a:solidFill>
            <a:srgbClr val="DBC381">
              <a:alpha val="49804"/>
            </a:srgbClr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Remove $10,000 Wedge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2" name="ToggleGiftTag">
            <a:hlinkClick r:id="" action="ppaction://macro?name=toggleGiftTag"/>
          </p:cNvPr>
          <p:cNvSpPr txBox="1"/>
          <p:nvPr/>
        </p:nvSpPr>
        <p:spPr>
          <a:xfrm>
            <a:off x="7020133" y="2236174"/>
            <a:ext cx="1689372" cy="276999"/>
          </a:xfrm>
          <a:prstGeom prst="rect">
            <a:avLst/>
          </a:prstGeom>
          <a:solidFill>
            <a:schemeClr val="tx1">
              <a:lumMod val="85000"/>
              <a:alpha val="5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orbel" panose="020B0503020204020204" pitchFamily="34" charset="0"/>
              </a:rPr>
              <a:t>Add Gift Tag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10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24" name="Oval 23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5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xpressWedge"/>
            <p:cNvSpPr/>
            <p:nvPr/>
          </p:nvSpPr>
          <p:spPr>
            <a:xfrm rot="3154473">
              <a:off x="5437510" y="1013360"/>
              <a:ext cx="540740" cy="1245987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1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1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13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4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15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GiftTag"/>
            <p:cNvSpPr>
              <a:spLocks noChangeAspect="1"/>
            </p:cNvSpPr>
            <p:nvPr/>
          </p:nvSpPr>
          <p:spPr>
            <a:xfrm rot="17520000">
              <a:off x="2779036" y="1715184"/>
              <a:ext cx="522027" cy="326601"/>
            </a:xfrm>
            <a:prstGeom prst="rect">
              <a:avLst/>
            </a:prstGeom>
            <a:blipFill dpi="0" rotWithShape="1">
              <a:blip r:embed="rId1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ransparentWheelOverlay">
            <a:hlinkClick r:id="" action="ppaction://macro?name=randomSpin"/>
          </p:cNvPr>
          <p:cNvSpPr/>
          <p:nvPr/>
        </p:nvSpPr>
        <p:spPr>
          <a:xfrm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ckOval">
            <a:hlinkClick r:id="rId17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B6B21E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BackText">
            <a:hlinkClick r:id="rId17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32" name="Help">
            <a:hlinkClick r:id="rId18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44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rgbClr val="B6B21E">
              <a:alpha val="70000"/>
            </a:srgb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45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B6B21E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46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</a:p>
        </p:txBody>
      </p:sp>
    </p:spTree>
    <p:extLst>
      <p:ext uri="{BB962C8B-B14F-4D97-AF65-F5344CB8AC3E}">
        <p14:creationId xmlns:p14="http://schemas.microsoft.com/office/powerpoint/2010/main" val="1418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Drop"/>
          <p:cNvSpPr/>
          <p:nvPr/>
        </p:nvSpPr>
        <p:spPr>
          <a:xfrm>
            <a:off x="0" y="-2286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rgbClr val="3C986C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3C986C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Fourth Round</a:t>
            </a:r>
          </a:p>
        </p:txBody>
      </p:sp>
      <p:grpSp>
        <p:nvGrpSpPr>
          <p:cNvPr id="2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21" name="Oval 20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3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5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7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nsparentWheelOverlay">
            <a:hlinkClick r:id="" action="ppaction://macro?name=randomSpin"/>
          </p:cNvPr>
          <p:cNvSpPr/>
          <p:nvPr/>
        </p:nvSpPr>
        <p:spPr>
          <a:xfrm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6" name="BackOval">
            <a:hlinkClick r:id="rId12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3C986C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BackText">
            <a:hlinkClick r:id="rId12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</a:p>
        </p:txBody>
      </p:sp>
      <p:sp>
        <p:nvSpPr>
          <p:cNvPr id="29" name="Help">
            <a:hlinkClick r:id="rId13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30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rgbClr val="3C986C">
              <a:alpha val="70000"/>
            </a:srgb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1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3C986C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2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</a:p>
        </p:txBody>
      </p:sp>
    </p:spTree>
    <p:extLst>
      <p:ext uri="{BB962C8B-B14F-4D97-AF65-F5344CB8AC3E}">
        <p14:creationId xmlns:p14="http://schemas.microsoft.com/office/powerpoint/2010/main" val="41272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8430" y="1798320"/>
            <a:ext cx="5227141" cy="615696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FOR HOST’S EYES ONLY!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0634" y="3220935"/>
            <a:ext cx="6702733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Select a number above to set up your puzzle. You’ll use that number to load it to the puzzle board.</a:t>
            </a:r>
          </a:p>
        </p:txBody>
      </p:sp>
      <p:sp>
        <p:nvSpPr>
          <p:cNvPr id="2" name="LinkTo1">
            <a:hlinkClick r:id="" action="ppaction://macro?name=puzzleSetupFromOtherSlide"/>
          </p:cNvPr>
          <p:cNvSpPr/>
          <p:nvPr/>
        </p:nvSpPr>
        <p:spPr>
          <a:xfrm>
            <a:off x="5795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LinkTo2">
            <a:hlinkClick r:id="" action="ppaction://macro?name=puzzleSetupFromOtherSlide"/>
          </p:cNvPr>
          <p:cNvSpPr/>
          <p:nvPr/>
        </p:nvSpPr>
        <p:spPr>
          <a:xfrm>
            <a:off x="11738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LinkTo3">
            <a:hlinkClick r:id="" action="ppaction://macro?name=puzzleSetupFromOtherSlide"/>
          </p:cNvPr>
          <p:cNvSpPr/>
          <p:nvPr/>
        </p:nvSpPr>
        <p:spPr>
          <a:xfrm>
            <a:off x="17682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3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LinkTo4">
            <a:hlinkClick r:id="" action="ppaction://macro?name=puzzleSetupFromOtherSlide"/>
          </p:cNvPr>
          <p:cNvSpPr/>
          <p:nvPr/>
        </p:nvSpPr>
        <p:spPr>
          <a:xfrm>
            <a:off x="23626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LinkTo5">
            <a:hlinkClick r:id="" action="ppaction://macro?name=puzzleSetupFromOtherSlide"/>
          </p:cNvPr>
          <p:cNvSpPr/>
          <p:nvPr/>
        </p:nvSpPr>
        <p:spPr>
          <a:xfrm>
            <a:off x="29569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5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LinkTo6">
            <a:hlinkClick r:id="" action="ppaction://macro?name=puzzleSetupFromOtherSlide"/>
          </p:cNvPr>
          <p:cNvSpPr/>
          <p:nvPr/>
        </p:nvSpPr>
        <p:spPr>
          <a:xfrm>
            <a:off x="35513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6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LinkTo7">
            <a:hlinkClick r:id="" action="ppaction://macro?name=puzzleSetupFromOtherSlide"/>
          </p:cNvPr>
          <p:cNvSpPr/>
          <p:nvPr/>
        </p:nvSpPr>
        <p:spPr>
          <a:xfrm>
            <a:off x="41456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7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LinkTo8">
            <a:hlinkClick r:id="" action="ppaction://macro?name=puzzleSetupFromOtherSlide"/>
          </p:cNvPr>
          <p:cNvSpPr/>
          <p:nvPr/>
        </p:nvSpPr>
        <p:spPr>
          <a:xfrm>
            <a:off x="47400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8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LinkTo9">
            <a:hlinkClick r:id="" action="ppaction://macro?name=puzzleSetupFromOtherSlide"/>
          </p:cNvPr>
          <p:cNvSpPr/>
          <p:nvPr/>
        </p:nvSpPr>
        <p:spPr>
          <a:xfrm>
            <a:off x="53344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9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LinkTo10">
            <a:hlinkClick r:id="" action="ppaction://macro?name=puzzleSetupFromOtherSlide"/>
          </p:cNvPr>
          <p:cNvSpPr/>
          <p:nvPr/>
        </p:nvSpPr>
        <p:spPr>
          <a:xfrm>
            <a:off x="59287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10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LinkTo11">
            <a:hlinkClick r:id="" action="ppaction://macro?name=puzzleSetupFromOtherSlide"/>
          </p:cNvPr>
          <p:cNvSpPr/>
          <p:nvPr/>
        </p:nvSpPr>
        <p:spPr>
          <a:xfrm>
            <a:off x="65231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LinkTo12">
            <a:hlinkClick r:id="" action="ppaction://macro?name=puzzleSetupFromOtherSlide"/>
          </p:cNvPr>
          <p:cNvSpPr/>
          <p:nvPr/>
        </p:nvSpPr>
        <p:spPr>
          <a:xfrm>
            <a:off x="71174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41089" y="685800"/>
            <a:ext cx="443657" cy="25603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8275781" y="718076"/>
            <a:ext cx="174272" cy="191479"/>
            <a:chOff x="7363786" y="98280"/>
            <a:chExt cx="579804" cy="637050"/>
          </a:xfrm>
        </p:grpSpPr>
        <p:sp>
          <p:nvSpPr>
            <p:cNvPr id="38" name="Trapezoid 37"/>
            <p:cNvSpPr/>
            <p:nvPr/>
          </p:nvSpPr>
          <p:spPr>
            <a:xfrm rot="3600000">
              <a:off x="7778998" y="219621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7200000">
              <a:off x="7778997" y="456589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/>
            <p:cNvSpPr/>
            <p:nvPr/>
          </p:nvSpPr>
          <p:spPr>
            <a:xfrm rot="10800000">
              <a:off x="7571822" y="570738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/>
            <p:cNvSpPr/>
            <p:nvPr/>
          </p:nvSpPr>
          <p:spPr>
            <a:xfrm rot="14400000">
              <a:off x="7372296" y="459792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42"/>
            <p:cNvSpPr/>
            <p:nvPr/>
          </p:nvSpPr>
          <p:spPr>
            <a:xfrm rot="18000000">
              <a:off x="7363786" y="218363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7571822" y="98280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nut 48"/>
            <p:cNvSpPr/>
            <p:nvPr/>
          </p:nvSpPr>
          <p:spPr>
            <a:xfrm>
              <a:off x="7473533" y="231456"/>
              <a:ext cx="361170" cy="365760"/>
            </a:xfrm>
            <a:prstGeom prst="donut">
              <a:avLst>
                <a:gd name="adj" fmla="val 33508"/>
              </a:avLst>
            </a:prstGeom>
            <a:solidFill>
              <a:srgbClr val="9D9D9D"/>
            </a:solidFill>
            <a:ln w="12700"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8141217" y="684681"/>
            <a:ext cx="443658" cy="256032"/>
          </a:xfrm>
          <a:prstGeom prst="rect">
            <a:avLst/>
          </a:prstGeom>
          <a:solidFill>
            <a:schemeClr val="accent5">
              <a:alpha val="0"/>
            </a:schemeClr>
          </a:solidFill>
          <a:ln w="19050">
            <a:solidFill>
              <a:schemeClr val="accent1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NextPuzzleRow">
            <a:hlinkClick r:id="" action="ppaction://macro?name=nextPuzzleRow"/>
          </p:cNvPr>
          <p:cNvSpPr/>
          <p:nvPr/>
        </p:nvSpPr>
        <p:spPr>
          <a:xfrm rot="5400000">
            <a:off x="7789471" y="752695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revPuzzleRow" hidden="1">
            <a:hlinkClick r:id="" action="ppaction://macro?name=prevPuzzleRow"/>
          </p:cNvPr>
          <p:cNvSpPr/>
          <p:nvPr/>
        </p:nvSpPr>
        <p:spPr>
          <a:xfrm rot="16200000" flipH="1">
            <a:off x="300758" y="754380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rrentPuzzleRowIndex" hidden="1"/>
          <p:cNvSpPr/>
          <p:nvPr/>
        </p:nvSpPr>
        <p:spPr>
          <a:xfrm>
            <a:off x="1471079" y="162992"/>
            <a:ext cx="2971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  <a:endParaRPr lang="en-US" dirty="0"/>
          </a:p>
        </p:txBody>
      </p:sp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>
            <a:off x="4717547" y="4550153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2946943" y="4550153"/>
            <a:ext cx="1479511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How to Use</a:t>
            </a:r>
          </a:p>
        </p:txBody>
      </p:sp>
    </p:spTree>
    <p:extLst>
      <p:ext uri="{BB962C8B-B14F-4D97-AF65-F5344CB8AC3E}">
        <p14:creationId xmlns:p14="http://schemas.microsoft.com/office/powerpoint/2010/main" val="17303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</a:p>
        </p:txBody>
      </p:sp>
      <p:sp>
        <p:nvSpPr>
          <p:cNvPr id="17" name="Eraser1">
            <a:hlinkClick r:id="" action="ppaction://macro?name=ErasePuzzleRow"/>
          </p:cNvPr>
          <p:cNvSpPr/>
          <p:nvPr/>
        </p:nvSpPr>
        <p:spPr>
          <a:xfrm rot="18642927">
            <a:off x="8154628" y="1475577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Eraser2">
            <a:hlinkClick r:id="" action="ppaction://macro?name=ErasePuzzleRow"/>
          </p:cNvPr>
          <p:cNvSpPr/>
          <p:nvPr/>
        </p:nvSpPr>
        <p:spPr>
          <a:xfrm rot="18642927">
            <a:off x="8142737" y="2047078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Eraser3">
            <a:hlinkClick r:id="" action="ppaction://macro?name=ErasePuzzleRow"/>
          </p:cNvPr>
          <p:cNvSpPr/>
          <p:nvPr/>
        </p:nvSpPr>
        <p:spPr>
          <a:xfrm rot="18642927">
            <a:off x="8142737" y="2618577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Eraser4">
            <a:hlinkClick r:id="" action="ppaction://macro?name=ErasePuzzleRow"/>
          </p:cNvPr>
          <p:cNvSpPr/>
          <p:nvPr/>
        </p:nvSpPr>
        <p:spPr>
          <a:xfrm rot="18642927">
            <a:off x="8137868" y="3190076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19784" y="3717431"/>
            <a:ext cx="365760" cy="3674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8799" y="3676618"/>
            <a:ext cx="340104" cy="317795"/>
            <a:chOff x="6756901" y="3676618"/>
            <a:chExt cx="340104" cy="317795"/>
          </a:xfrm>
        </p:grpSpPr>
        <p:grpSp>
          <p:nvGrpSpPr>
            <p:cNvPr id="2" name="Group 1"/>
            <p:cNvGrpSpPr/>
            <p:nvPr/>
          </p:nvGrpSpPr>
          <p:grpSpPr>
            <a:xfrm>
              <a:off x="6756901" y="3835515"/>
              <a:ext cx="169608" cy="158898"/>
              <a:chOff x="6756901" y="3835515"/>
              <a:chExt cx="169608" cy="158898"/>
            </a:xfrm>
          </p:grpSpPr>
          <p:sp>
            <p:nvSpPr>
              <p:cNvPr id="85" name="Cloud 84"/>
              <p:cNvSpPr/>
              <p:nvPr/>
            </p:nvSpPr>
            <p:spPr>
              <a:xfrm>
                <a:off x="6809692" y="3939186"/>
                <a:ext cx="55227" cy="55227"/>
              </a:xfrm>
              <a:prstGeom prst="clou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Cloud 85"/>
              <p:cNvSpPr/>
              <p:nvPr/>
            </p:nvSpPr>
            <p:spPr>
              <a:xfrm>
                <a:off x="6786478" y="3897129"/>
                <a:ext cx="55227" cy="55227"/>
              </a:xfrm>
              <a:prstGeom prst="clou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Cloud 86"/>
              <p:cNvSpPr/>
              <p:nvPr/>
            </p:nvSpPr>
            <p:spPr>
              <a:xfrm>
                <a:off x="6832774" y="3914963"/>
                <a:ext cx="55227" cy="55227"/>
              </a:xfrm>
              <a:prstGeom prst="clou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0800000">
                <a:off x="6756901" y="3835515"/>
                <a:ext cx="169608" cy="158897"/>
              </a:xfrm>
              <a:prstGeom prst="trapezoid">
                <a:avLst/>
              </a:prstGeom>
              <a:gradFill flip="none" rotWithShape="1">
                <a:gsLst>
                  <a:gs pos="10000">
                    <a:schemeClr val="tx1">
                      <a:lumMod val="75000"/>
                      <a:shade val="30000"/>
                      <a:satMod val="115000"/>
                      <a:alpha val="75000"/>
                    </a:schemeClr>
                  </a:gs>
                  <a:gs pos="100000">
                    <a:schemeClr val="tx1">
                      <a:lumMod val="65000"/>
                      <a:alpha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6776763" y="3894138"/>
                <a:ext cx="12988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8" idx="3"/>
                <a:endCxn id="88" idx="1"/>
              </p:cNvCxnSpPr>
              <p:nvPr/>
            </p:nvCxnSpPr>
            <p:spPr>
              <a:xfrm>
                <a:off x="6776763" y="3914963"/>
                <a:ext cx="12988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776659" y="3937975"/>
                <a:ext cx="12150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rapezoid 70"/>
            <p:cNvSpPr/>
            <p:nvPr/>
          </p:nvSpPr>
          <p:spPr>
            <a:xfrm rot="10800000">
              <a:off x="6927397" y="3835516"/>
              <a:ext cx="169608" cy="15889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0"/>
            <p:cNvSpPr/>
            <p:nvPr/>
          </p:nvSpPr>
          <p:spPr>
            <a:xfrm rot="10800000">
              <a:off x="6926509" y="3676618"/>
              <a:ext cx="169608" cy="15889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0"/>
            <p:cNvSpPr/>
            <p:nvPr/>
          </p:nvSpPr>
          <p:spPr>
            <a:xfrm rot="10800000">
              <a:off x="6757788" y="3676618"/>
              <a:ext cx="169608" cy="15889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8799" y="3807901"/>
            <a:ext cx="340104" cy="49706"/>
            <a:chOff x="6756901" y="3807901"/>
            <a:chExt cx="340104" cy="49706"/>
          </a:xfrm>
        </p:grpSpPr>
        <p:sp>
          <p:nvSpPr>
            <p:cNvPr id="89" name="Trapezoid 88"/>
            <p:cNvSpPr/>
            <p:nvPr/>
          </p:nvSpPr>
          <p:spPr>
            <a:xfrm>
              <a:off x="6756901" y="3807902"/>
              <a:ext cx="169608" cy="22091"/>
            </a:xfrm>
            <a:prstGeom prst="trapezoid">
              <a:avLst/>
            </a:prstGeom>
            <a:solidFill>
              <a:schemeClr val="bg1">
                <a:lumMod val="65000"/>
                <a:lumOff val="35000"/>
              </a:schemeClr>
            </a:solidFill>
            <a:ln w="9525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27397" y="3807901"/>
              <a:ext cx="169608" cy="220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57795" y="3835516"/>
              <a:ext cx="169608" cy="220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26509" y="3835516"/>
              <a:ext cx="169608" cy="220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>
            <a:hlinkClick r:id="" action="ppaction://macro?name=EraseEntirePuzzle"/>
          </p:cNvPr>
          <p:cNvSpPr/>
          <p:nvPr/>
        </p:nvSpPr>
        <p:spPr>
          <a:xfrm>
            <a:off x="6319784" y="3719127"/>
            <a:ext cx="365760" cy="365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3136392" y="4064537"/>
            <a:ext cx="2871216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136392" y="3734958"/>
            <a:ext cx="2871216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092288" y="3747272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Category:</a:t>
            </a:r>
          </a:p>
        </p:txBody>
      </p:sp>
      <p:sp>
        <p:nvSpPr>
          <p:cNvPr id="50" name="ShiftRight1">
            <a:hlinkClick r:id="" action="ppaction://macro?name=shiftRight"/>
          </p:cNvPr>
          <p:cNvSpPr/>
          <p:nvPr/>
        </p:nvSpPr>
        <p:spPr>
          <a:xfrm rot="5400000">
            <a:off x="941033" y="1503996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hiftLeft1">
            <a:hlinkClick r:id="" action="ppaction://macro?name=shiftLeft"/>
          </p:cNvPr>
          <p:cNvSpPr/>
          <p:nvPr/>
        </p:nvSpPr>
        <p:spPr>
          <a:xfrm rot="16200000">
            <a:off x="776910" y="1503996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hiftRight2">
            <a:hlinkClick r:id="" action="ppaction://macro?name=shiftRight"/>
          </p:cNvPr>
          <p:cNvSpPr/>
          <p:nvPr/>
        </p:nvSpPr>
        <p:spPr>
          <a:xfrm rot="5400000">
            <a:off x="941033" y="2076353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iftLeft2">
            <a:hlinkClick r:id="" action="ppaction://macro?name=shiftLeft"/>
          </p:cNvPr>
          <p:cNvSpPr/>
          <p:nvPr/>
        </p:nvSpPr>
        <p:spPr>
          <a:xfrm rot="16200000">
            <a:off x="776910" y="2076353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hiftRight3">
            <a:hlinkClick r:id="" action="ppaction://macro?name=shiftRight"/>
          </p:cNvPr>
          <p:cNvSpPr/>
          <p:nvPr/>
        </p:nvSpPr>
        <p:spPr>
          <a:xfrm rot="5400000">
            <a:off x="941034" y="2647852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hiftLeft3">
            <a:hlinkClick r:id="" action="ppaction://macro?name=shiftLeft"/>
          </p:cNvPr>
          <p:cNvSpPr/>
          <p:nvPr/>
        </p:nvSpPr>
        <p:spPr>
          <a:xfrm rot="16200000">
            <a:off x="776911" y="2647852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hiftRight4">
            <a:hlinkClick r:id="" action="ppaction://macro?name=shiftRight"/>
          </p:cNvPr>
          <p:cNvSpPr/>
          <p:nvPr/>
        </p:nvSpPr>
        <p:spPr>
          <a:xfrm rot="5400000">
            <a:off x="941032" y="3219351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hiftLeft4">
            <a:hlinkClick r:id="" action="ppaction://macro?name=shiftLeft"/>
          </p:cNvPr>
          <p:cNvSpPr/>
          <p:nvPr/>
        </p:nvSpPr>
        <p:spPr>
          <a:xfrm rot="16200000">
            <a:off x="776909" y="3219351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141089" y="685800"/>
            <a:ext cx="443657" cy="25603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8275781" y="718076"/>
            <a:ext cx="174272" cy="191479"/>
            <a:chOff x="7363786" y="98280"/>
            <a:chExt cx="579804" cy="637050"/>
          </a:xfrm>
        </p:grpSpPr>
        <p:sp>
          <p:nvSpPr>
            <p:cNvPr id="84" name="Trapezoid 83"/>
            <p:cNvSpPr/>
            <p:nvPr/>
          </p:nvSpPr>
          <p:spPr>
            <a:xfrm rot="3600000">
              <a:off x="7778998" y="219621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/>
            <p:cNvSpPr/>
            <p:nvPr/>
          </p:nvSpPr>
          <p:spPr>
            <a:xfrm rot="7200000">
              <a:off x="7778997" y="456589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99"/>
            <p:cNvSpPr/>
            <p:nvPr/>
          </p:nvSpPr>
          <p:spPr>
            <a:xfrm rot="10800000">
              <a:off x="7571822" y="570738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/>
            <p:cNvSpPr/>
            <p:nvPr/>
          </p:nvSpPr>
          <p:spPr>
            <a:xfrm rot="14400000">
              <a:off x="7372296" y="459792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/>
            <p:cNvSpPr/>
            <p:nvPr/>
          </p:nvSpPr>
          <p:spPr>
            <a:xfrm rot="18000000">
              <a:off x="7363786" y="218363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/>
            <p:cNvSpPr/>
            <p:nvPr/>
          </p:nvSpPr>
          <p:spPr>
            <a:xfrm>
              <a:off x="7571822" y="98280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nut 103"/>
            <p:cNvSpPr/>
            <p:nvPr/>
          </p:nvSpPr>
          <p:spPr>
            <a:xfrm>
              <a:off x="7473533" y="231456"/>
              <a:ext cx="361170" cy="365760"/>
            </a:xfrm>
            <a:prstGeom prst="donut">
              <a:avLst>
                <a:gd name="adj" fmla="val 33508"/>
              </a:avLst>
            </a:prstGeom>
            <a:solidFill>
              <a:srgbClr val="9D9D9D"/>
            </a:solidFill>
            <a:ln w="12700"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" name="Rectangle 104">
            <a:hlinkClick r:id="" action="ppaction://macro?name=goToSettingsFromSetUpPuzzles"/>
          </p:cNvPr>
          <p:cNvSpPr/>
          <p:nvPr/>
        </p:nvSpPr>
        <p:spPr>
          <a:xfrm>
            <a:off x="8141217" y="684681"/>
            <a:ext cx="443658" cy="256032"/>
          </a:xfrm>
          <a:prstGeom prst="rect">
            <a:avLst/>
          </a:prstGeom>
          <a:solidFill>
            <a:schemeClr val="accent5">
              <a:alpha val="0"/>
            </a:schemeClr>
          </a:solidFill>
          <a:ln w="19050">
            <a:solidFill>
              <a:schemeClr val="accent1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3" name="NextPuzzleRow">
            <a:hlinkClick r:id="" action="ppaction://macro?name=nextPuzzleRow"/>
          </p:cNvPr>
          <p:cNvSpPr/>
          <p:nvPr/>
        </p:nvSpPr>
        <p:spPr>
          <a:xfrm rot="5400000">
            <a:off x="7789471" y="752695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PrevPuzzleRow" hidden="1">
            <a:hlinkClick r:id="" action="ppaction://macro?name=prevPuzzleRow"/>
          </p:cNvPr>
          <p:cNvSpPr/>
          <p:nvPr/>
        </p:nvSpPr>
        <p:spPr>
          <a:xfrm rot="16200000" flipH="1">
            <a:off x="300758" y="754380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LinkTo6">
            <a:hlinkClick r:id="" action="ppaction://macro?name=puzzleSetup"/>
          </p:cNvPr>
          <p:cNvSpPr/>
          <p:nvPr/>
        </p:nvSpPr>
        <p:spPr>
          <a:xfrm>
            <a:off x="35513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6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>
            <a:hlinkClick r:id="" action="ppaction://macro?name=goToPuzzleBoardFromSetUpPuzzles"/>
          </p:cNvPr>
          <p:cNvSpPr txBox="1"/>
          <p:nvPr/>
        </p:nvSpPr>
        <p:spPr>
          <a:xfrm>
            <a:off x="4717547" y="4550153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107" name="TextBox 106">
            <a:hlinkClick r:id="" action="ppaction://macro?name=goToHowToUseFromSetUpPuzzles"/>
          </p:cNvPr>
          <p:cNvSpPr txBox="1"/>
          <p:nvPr/>
        </p:nvSpPr>
        <p:spPr>
          <a:xfrm>
            <a:off x="2946943" y="4550153"/>
            <a:ext cx="1479511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How to Use</a:t>
            </a:r>
          </a:p>
        </p:txBody>
      </p:sp>
      <p:sp>
        <p:nvSpPr>
          <p:cNvPr id="75" name="LinkTo11">
            <a:hlinkClick r:id="" action="ppaction://macro?name=puzzleSetup"/>
          </p:cNvPr>
          <p:cNvSpPr/>
          <p:nvPr/>
        </p:nvSpPr>
        <p:spPr>
          <a:xfrm>
            <a:off x="65231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LinkTo12">
            <a:hlinkClick r:id="" action="ppaction://macro?name=puzzleSetup"/>
          </p:cNvPr>
          <p:cNvSpPr/>
          <p:nvPr/>
        </p:nvSpPr>
        <p:spPr>
          <a:xfrm>
            <a:off x="71174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LinkTo10">
            <a:hlinkClick r:id="" action="ppaction://macro?name=puzzleSetup"/>
          </p:cNvPr>
          <p:cNvSpPr/>
          <p:nvPr/>
        </p:nvSpPr>
        <p:spPr>
          <a:xfrm>
            <a:off x="59287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10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LinkTo9">
            <a:hlinkClick r:id="" action="ppaction://macro?name=puzzleSetup"/>
          </p:cNvPr>
          <p:cNvSpPr/>
          <p:nvPr/>
        </p:nvSpPr>
        <p:spPr>
          <a:xfrm>
            <a:off x="53344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9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LinkTo8">
            <a:hlinkClick r:id="" action="ppaction://macro?name=puzzleSetup"/>
          </p:cNvPr>
          <p:cNvSpPr/>
          <p:nvPr/>
        </p:nvSpPr>
        <p:spPr>
          <a:xfrm>
            <a:off x="47400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8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LinkTo7">
            <a:hlinkClick r:id="" action="ppaction://macro?name=puzzleSetup"/>
          </p:cNvPr>
          <p:cNvSpPr/>
          <p:nvPr/>
        </p:nvSpPr>
        <p:spPr>
          <a:xfrm>
            <a:off x="41456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7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LinkTo5">
            <a:hlinkClick r:id="" action="ppaction://macro?name=puzzleSetup"/>
          </p:cNvPr>
          <p:cNvSpPr/>
          <p:nvPr/>
        </p:nvSpPr>
        <p:spPr>
          <a:xfrm>
            <a:off x="29569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5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ShiftUp">
            <a:hlinkClick r:id="" action="ppaction://macro?name=shiftUp"/>
          </p:cNvPr>
          <p:cNvSpPr/>
          <p:nvPr/>
        </p:nvSpPr>
        <p:spPr>
          <a:xfrm>
            <a:off x="854188" y="1165416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hiftDown">
            <a:hlinkClick r:id="" action="ppaction://macro?name=shiftDown"/>
          </p:cNvPr>
          <p:cNvSpPr/>
          <p:nvPr/>
        </p:nvSpPr>
        <p:spPr>
          <a:xfrm rot="10800000">
            <a:off x="854188" y="3570288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inkTo4">
            <a:hlinkClick r:id="" action="ppaction://macro?name=puzzleSetup"/>
          </p:cNvPr>
          <p:cNvSpPr/>
          <p:nvPr/>
        </p:nvSpPr>
        <p:spPr>
          <a:xfrm>
            <a:off x="23626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LinkTo2">
            <a:hlinkClick r:id="" action="ppaction://macro?name=puzzleSetup"/>
          </p:cNvPr>
          <p:cNvSpPr/>
          <p:nvPr/>
        </p:nvSpPr>
        <p:spPr>
          <a:xfrm>
            <a:off x="11738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LinkTo3">
            <a:hlinkClick r:id="" action="ppaction://macro?name=puzzleSetupFromOtherSlide"/>
          </p:cNvPr>
          <p:cNvSpPr/>
          <p:nvPr/>
        </p:nvSpPr>
        <p:spPr>
          <a:xfrm>
            <a:off x="17682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3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LinkTo1">
            <a:hlinkClick r:id="" action="ppaction://macro?name=puzzleSetup"/>
          </p:cNvPr>
          <p:cNvSpPr/>
          <p:nvPr/>
        </p:nvSpPr>
        <p:spPr>
          <a:xfrm>
            <a:off x="5795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BoardTile2" r:id="rId1" imgW="480240" imgH="571680"/>
        </mc:Choice>
        <mc:Fallback>
          <p:control name="BoardTile2" r:id="rId1" imgW="480240" imgH="571680">
            <p:pic>
              <p:nvPicPr>
                <p:cNvPr id="4" name="BoardTil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1510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3" r:id="rId2" imgW="480240" imgH="571680"/>
        </mc:Choice>
        <mc:Fallback>
          <p:control name="BoardTile13" r:id="rId2" imgW="480240" imgH="571680">
            <p:pic>
              <p:nvPicPr>
                <p:cNvPr id="6" name="BoardTile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11858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7" r:id="rId3" imgW="480240" imgH="571680"/>
        </mc:Choice>
        <mc:Fallback>
          <p:control name="BoardTile27" r:id="rId3" imgW="480240" imgH="571680">
            <p:pic>
              <p:nvPicPr>
                <p:cNvPr id="7" name="BoardTile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11858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8" r:id="rId4" imgW="480240" imgH="571680"/>
        </mc:Choice>
        <mc:Fallback>
          <p:control name="BoardTile28" r:id="rId4" imgW="480240" imgH="571680">
            <p:pic>
              <p:nvPicPr>
                <p:cNvPr id="8" name="BoardTile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16684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8" r:id="rId5" imgW="480240" imgH="571680"/>
        </mc:Choice>
        <mc:Fallback>
          <p:control name="BoardTile18" r:id="rId5" imgW="480240" imgH="571680">
            <p:pic>
              <p:nvPicPr>
                <p:cNvPr id="9" name="BoardTile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5988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9" r:id="rId6" imgW="480240" imgH="571680"/>
        </mc:Choice>
        <mc:Fallback>
          <p:control name="BoardTile19" r:id="rId6" imgW="480240" imgH="571680">
            <p:pic>
              <p:nvPicPr>
                <p:cNvPr id="10" name="BoardTile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0814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" r:id="rId7" imgW="480240" imgH="571680"/>
        </mc:Choice>
        <mc:Fallback>
          <p:control name="BoardTile1" r:id="rId7" imgW="480240" imgH="571680">
            <p:pic>
              <p:nvPicPr>
                <p:cNvPr id="11" name="BoardTil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16684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" r:id="rId8" imgW="480240" imgH="571680"/>
        </mc:Choice>
        <mc:Fallback>
          <p:control name="BoardTile3" r:id="rId8" imgW="480240" imgH="571680">
            <p:pic>
              <p:nvPicPr>
                <p:cNvPr id="12" name="BoardTile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6336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" r:id="rId9" imgW="480240" imgH="571680"/>
        </mc:Choice>
        <mc:Fallback>
          <p:control name="BoardTile4" r:id="rId9" imgW="480240" imgH="571680">
            <p:pic>
              <p:nvPicPr>
                <p:cNvPr id="13" name="BoardTile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1162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5" r:id="rId10" imgW="480240" imgH="571680"/>
        </mc:Choice>
        <mc:Fallback>
          <p:control name="BoardTile5" r:id="rId10" imgW="480240" imgH="571680">
            <p:pic>
              <p:nvPicPr>
                <p:cNvPr id="14" name="BoardTile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5988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6" r:id="rId11" imgW="480240" imgH="571680"/>
        </mc:Choice>
        <mc:Fallback>
          <p:control name="BoardTile6" r:id="rId11" imgW="480240" imgH="571680">
            <p:pic>
              <p:nvPicPr>
                <p:cNvPr id="15" name="BoardTile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0814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7" r:id="rId12" imgW="480240" imgH="571680"/>
        </mc:Choice>
        <mc:Fallback>
          <p:control name="BoardTile7" r:id="rId12" imgW="480240" imgH="571680">
            <p:pic>
              <p:nvPicPr>
                <p:cNvPr id="16" name="BoardTile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5640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8" r:id="rId13" imgW="480240" imgH="571680"/>
        </mc:Choice>
        <mc:Fallback>
          <p:control name="BoardTile8" r:id="rId13" imgW="480240" imgH="571680">
            <p:pic>
              <p:nvPicPr>
                <p:cNvPr id="18" name="BoardTile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0466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9" r:id="rId14" imgW="480240" imgH="571680"/>
        </mc:Choice>
        <mc:Fallback>
          <p:control name="BoardTile9" r:id="rId14" imgW="480240" imgH="571680">
            <p:pic>
              <p:nvPicPr>
                <p:cNvPr id="19" name="BoardTile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5292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0" r:id="rId15" imgW="480240" imgH="571680"/>
        </mc:Choice>
        <mc:Fallback>
          <p:control name="BoardTile10" r:id="rId15" imgW="480240" imgH="571680">
            <p:pic>
              <p:nvPicPr>
                <p:cNvPr id="20" name="BoardTile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0118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1" r:id="rId16" imgW="480240" imgH="571680"/>
        </mc:Choice>
        <mc:Fallback>
          <p:control name="BoardTile11" r:id="rId16" imgW="480240" imgH="571680">
            <p:pic>
              <p:nvPicPr>
                <p:cNvPr id="21" name="BoardTile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4944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2" r:id="rId17" imgW="480240" imgH="571680"/>
        </mc:Choice>
        <mc:Fallback>
          <p:control name="BoardTile12" r:id="rId17" imgW="480240" imgH="571680">
            <p:pic>
              <p:nvPicPr>
                <p:cNvPr id="22" name="BoardTile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9770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4" r:id="rId18" imgW="480240" imgH="571680"/>
        </mc:Choice>
        <mc:Fallback>
          <p:control name="BoardTile14" r:id="rId18" imgW="480240" imgH="571680">
            <p:pic>
              <p:nvPicPr>
                <p:cNvPr id="23" name="BoardTile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16684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7" r:id="rId19" imgW="480240" imgH="571680"/>
        </mc:Choice>
        <mc:Fallback>
          <p:control name="BoardTile17" r:id="rId19" imgW="480240" imgH="571680">
            <p:pic>
              <p:nvPicPr>
                <p:cNvPr id="24" name="BoardTile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1162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1" r:id="rId20" imgW="480240" imgH="571680"/>
        </mc:Choice>
        <mc:Fallback>
          <p:control name="BoardTile41" r:id="rId20" imgW="480240" imgH="571680">
            <p:pic>
              <p:nvPicPr>
                <p:cNvPr id="25" name="BoardTile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16684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0" r:id="rId21" imgW="480240" imgH="571680"/>
        </mc:Choice>
        <mc:Fallback>
          <p:control name="BoardTile20" r:id="rId21" imgW="480240" imgH="571680">
            <p:pic>
              <p:nvPicPr>
                <p:cNvPr id="26" name="BoardTile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5640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1" r:id="rId22" imgW="480240" imgH="571680"/>
        </mc:Choice>
        <mc:Fallback>
          <p:control name="BoardTile21" r:id="rId22" imgW="480240" imgH="571680">
            <p:pic>
              <p:nvPicPr>
                <p:cNvPr id="27" name="BoardTile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0466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2" r:id="rId23" imgW="480240" imgH="571680"/>
        </mc:Choice>
        <mc:Fallback>
          <p:control name="BoardTile22" r:id="rId23" imgW="480240" imgH="571680">
            <p:pic>
              <p:nvPicPr>
                <p:cNvPr id="28" name="BoardTile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5292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3" r:id="rId24" imgW="480240" imgH="571680"/>
        </mc:Choice>
        <mc:Fallback>
          <p:control name="BoardTile23" r:id="rId24" imgW="480240" imgH="571680">
            <p:pic>
              <p:nvPicPr>
                <p:cNvPr id="29" name="BoardTile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0118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4" r:id="rId25" imgW="480240" imgH="571680"/>
        </mc:Choice>
        <mc:Fallback>
          <p:control name="BoardTile24" r:id="rId25" imgW="480240" imgH="571680">
            <p:pic>
              <p:nvPicPr>
                <p:cNvPr id="30" name="BoardTile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4944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5" r:id="rId26" imgW="480240" imgH="571680"/>
        </mc:Choice>
        <mc:Fallback>
          <p:control name="BoardTile25" r:id="rId26" imgW="480240" imgH="571680">
            <p:pic>
              <p:nvPicPr>
                <p:cNvPr id="31" name="BoardTile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9770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6" r:id="rId27" imgW="480240" imgH="571680"/>
        </mc:Choice>
        <mc:Fallback>
          <p:control name="BoardTile26" r:id="rId27" imgW="480240" imgH="571680">
            <p:pic>
              <p:nvPicPr>
                <p:cNvPr id="32" name="BoardTile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74596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29" r:id="rId28" imgW="480240" imgH="571680"/>
        </mc:Choice>
        <mc:Fallback>
          <p:control name="BoardTile29" r:id="rId28" imgW="480240" imgH="571680">
            <p:pic>
              <p:nvPicPr>
                <p:cNvPr id="33" name="BoardTile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1510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2" r:id="rId29" imgW="480240" imgH="571680"/>
        </mc:Choice>
        <mc:Fallback>
          <p:control name="BoardTile42" r:id="rId29" imgW="480240" imgH="571680">
            <p:pic>
              <p:nvPicPr>
                <p:cNvPr id="34" name="BoardTile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1510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1" r:id="rId30" imgW="480240" imgH="571680"/>
        </mc:Choice>
        <mc:Fallback>
          <p:control name="BoardTile31" r:id="rId30" imgW="480240" imgH="571680">
            <p:pic>
              <p:nvPicPr>
                <p:cNvPr id="35" name="BoardTile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1162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4" r:id="rId31" imgW="480240" imgH="571680"/>
        </mc:Choice>
        <mc:Fallback>
          <p:control name="BoardTile44" r:id="rId31" imgW="480240" imgH="571680">
            <p:pic>
              <p:nvPicPr>
                <p:cNvPr id="36" name="BoardTile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1162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2" r:id="rId32" imgW="480240" imgH="571680"/>
        </mc:Choice>
        <mc:Fallback>
          <p:control name="BoardTile32" r:id="rId32" imgW="480240" imgH="571680">
            <p:pic>
              <p:nvPicPr>
                <p:cNvPr id="37" name="BoardTile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5988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5" r:id="rId33" imgW="480240" imgH="571680"/>
        </mc:Choice>
        <mc:Fallback>
          <p:control name="BoardTile45" r:id="rId33" imgW="480240" imgH="571680">
            <p:pic>
              <p:nvPicPr>
                <p:cNvPr id="38" name="BoardTile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35988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3" r:id="rId34" imgW="480240" imgH="571680"/>
        </mc:Choice>
        <mc:Fallback>
          <p:control name="BoardTile33" r:id="rId34" imgW="480240" imgH="571680">
            <p:pic>
              <p:nvPicPr>
                <p:cNvPr id="39" name="BoardTile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0814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6" r:id="rId35" imgW="480240" imgH="571680"/>
        </mc:Choice>
        <mc:Fallback>
          <p:control name="BoardTile46" r:id="rId35" imgW="480240" imgH="571680">
            <p:pic>
              <p:nvPicPr>
                <p:cNvPr id="40" name="BoardTile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0814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4" r:id="rId36" imgW="480240" imgH="571680"/>
        </mc:Choice>
        <mc:Fallback>
          <p:control name="BoardTile34" r:id="rId36" imgW="480240" imgH="571680">
            <p:pic>
              <p:nvPicPr>
                <p:cNvPr id="41" name="BoardTile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5640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7" r:id="rId37" imgW="480240" imgH="571680"/>
        </mc:Choice>
        <mc:Fallback>
          <p:control name="BoardTile47" r:id="rId37" imgW="480240" imgH="571680">
            <p:pic>
              <p:nvPicPr>
                <p:cNvPr id="42" name="BoardTile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45640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5" r:id="rId38" imgW="480240" imgH="571680"/>
        </mc:Choice>
        <mc:Fallback>
          <p:control name="BoardTile35" r:id="rId38" imgW="480240" imgH="571680">
            <p:pic>
              <p:nvPicPr>
                <p:cNvPr id="43" name="BoardTile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0466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8" r:id="rId39" imgW="480240" imgH="571680"/>
        </mc:Choice>
        <mc:Fallback>
          <p:control name="BoardTile48" r:id="rId39" imgW="480240" imgH="571680">
            <p:pic>
              <p:nvPicPr>
                <p:cNvPr id="44" name="BoardTile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0466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6" r:id="rId40" imgW="480240" imgH="571680"/>
        </mc:Choice>
        <mc:Fallback>
          <p:control name="BoardTile36" r:id="rId40" imgW="480240" imgH="571680">
            <p:pic>
              <p:nvPicPr>
                <p:cNvPr id="46" name="BoardTile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5292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9" r:id="rId41" imgW="480240" imgH="571680"/>
        </mc:Choice>
        <mc:Fallback>
          <p:control name="BoardTile49" r:id="rId41" imgW="480240" imgH="571680">
            <p:pic>
              <p:nvPicPr>
                <p:cNvPr id="47" name="BoardTile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55292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7" r:id="rId42" imgW="480240" imgH="571680"/>
        </mc:Choice>
        <mc:Fallback>
          <p:control name="BoardTile37" r:id="rId42" imgW="480240" imgH="571680">
            <p:pic>
              <p:nvPicPr>
                <p:cNvPr id="48" name="BoardTile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0118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50" r:id="rId43" imgW="480240" imgH="571680"/>
        </mc:Choice>
        <mc:Fallback>
          <p:control name="BoardTile50" r:id="rId43" imgW="480240" imgH="571680">
            <p:pic>
              <p:nvPicPr>
                <p:cNvPr id="49" name="BoardTile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0118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8" r:id="rId44" imgW="480240" imgH="571680"/>
        </mc:Choice>
        <mc:Fallback>
          <p:control name="BoardTile38" r:id="rId44" imgW="480240" imgH="571680">
            <p:pic>
              <p:nvPicPr>
                <p:cNvPr id="58" name="BoardTile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4944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51" r:id="rId45" imgW="480240" imgH="571680"/>
        </mc:Choice>
        <mc:Fallback>
          <p:control name="BoardTile51" r:id="rId45" imgW="480240" imgH="571680">
            <p:pic>
              <p:nvPicPr>
                <p:cNvPr id="59" name="BoardTile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4944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9" r:id="rId46" imgW="480240" imgH="571680"/>
        </mc:Choice>
        <mc:Fallback>
          <p:control name="BoardTile39" r:id="rId46" imgW="480240" imgH="571680">
            <p:pic>
              <p:nvPicPr>
                <p:cNvPr id="60" name="BoardTile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9770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52" r:id="rId47" imgW="480240" imgH="571680"/>
        </mc:Choice>
        <mc:Fallback>
          <p:control name="BoardTile52" r:id="rId47" imgW="480240" imgH="571680">
            <p:pic>
              <p:nvPicPr>
                <p:cNvPr id="61" name="BoardTile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69770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0" r:id="rId48" imgW="480240" imgH="571680"/>
        </mc:Choice>
        <mc:Fallback>
          <p:control name="BoardTile40" r:id="rId48" imgW="480240" imgH="571680">
            <p:pic>
              <p:nvPicPr>
                <p:cNvPr id="62" name="BoardTile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74596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43" r:id="rId49" imgW="480240" imgH="571680"/>
        </mc:Choice>
        <mc:Fallback>
          <p:control name="BoardTile43" r:id="rId49" imgW="480240" imgH="571680">
            <p:pic>
              <p:nvPicPr>
                <p:cNvPr id="108" name="BoardTile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6336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30" r:id="rId50" imgW="480240" imgH="571680"/>
        </mc:Choice>
        <mc:Fallback>
          <p:control name="BoardTile30" r:id="rId50" imgW="480240" imgH="571680">
            <p:pic>
              <p:nvPicPr>
                <p:cNvPr id="109" name="BoardTile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6336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6" r:id="rId51" imgW="480240" imgH="571680"/>
        </mc:Choice>
        <mc:Fallback>
          <p:control name="BoardTile16" r:id="rId51" imgW="480240" imgH="571680">
            <p:pic>
              <p:nvPicPr>
                <p:cNvPr id="110" name="BoardTile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6336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ardTile15" r:id="rId52" imgW="480240" imgH="571680"/>
        </mc:Choice>
        <mc:Fallback>
          <p:control name="BoardTile15" r:id="rId52" imgW="480240" imgH="571680">
            <p:pic>
              <p:nvPicPr>
                <p:cNvPr id="111" name="BoardTile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1510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ategoryBox" r:id="rId53" imgW="2743200" imgH="304920"/>
        </mc:Choice>
        <mc:Fallback>
          <p:control name="CategoryBox" r:id="rId53" imgW="2743200" imgH="304920">
            <p:pic>
              <p:nvPicPr>
                <p:cNvPr id="112" name="CategoryBo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/>
                <a:srcRect/>
                <a:stretch>
                  <a:fillRect/>
                </a:stretch>
              </p:blipFill>
              <p:spPr bwMode="auto">
                <a:xfrm>
                  <a:off x="3200400" y="3748088"/>
                  <a:ext cx="27432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83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43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44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59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60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67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68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75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76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83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84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91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92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99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100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autoRev="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-900000">
                                      <p:cBhvr>
                                        <p:cTn id="10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900000">
                                      <p:cBhvr>
                                        <p:cTn id="10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mph" presetSubtype="2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17" grpId="0" animBg="1"/>
      <p:bldP spid="199" grpId="0" animBg="1"/>
      <p:bldP spid="200" grpId="0" animBg="1"/>
      <p:bldP spid="201" grpId="0" animBg="1"/>
      <p:bldP spid="8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3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Settings</a:t>
            </a:r>
          </a:p>
        </p:txBody>
      </p:sp>
      <p:sp>
        <p:nvSpPr>
          <p:cNvPr id="51" name="LinkTo1">
            <a:hlinkClick r:id="" action="ppaction://macro?name=puzzleSetupFromOtherSlide"/>
          </p:cNvPr>
          <p:cNvSpPr/>
          <p:nvPr/>
        </p:nvSpPr>
        <p:spPr>
          <a:xfrm>
            <a:off x="5795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LinkTo2">
            <a:hlinkClick r:id="" action="ppaction://macro?name=puzzleSetupFromOtherSlide"/>
          </p:cNvPr>
          <p:cNvSpPr/>
          <p:nvPr/>
        </p:nvSpPr>
        <p:spPr>
          <a:xfrm>
            <a:off x="11738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LinkTo3">
            <a:hlinkClick r:id="" action="ppaction://macro?name=puzzleSetupFromOtherSlide"/>
          </p:cNvPr>
          <p:cNvSpPr/>
          <p:nvPr/>
        </p:nvSpPr>
        <p:spPr>
          <a:xfrm>
            <a:off x="17682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3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LinkTo4">
            <a:hlinkClick r:id="" action="ppaction://macro?name=puzzleSetupFromOtherSlide"/>
          </p:cNvPr>
          <p:cNvSpPr/>
          <p:nvPr/>
        </p:nvSpPr>
        <p:spPr>
          <a:xfrm>
            <a:off x="23626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LinkTo5">
            <a:hlinkClick r:id="" action="ppaction://macro?name=puzzleSetupFromOtherSlide"/>
          </p:cNvPr>
          <p:cNvSpPr/>
          <p:nvPr/>
        </p:nvSpPr>
        <p:spPr>
          <a:xfrm>
            <a:off x="29569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5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LinkTo6">
            <a:hlinkClick r:id="" action="ppaction://macro?name=puzzleSetupFromOtherSlide"/>
          </p:cNvPr>
          <p:cNvSpPr/>
          <p:nvPr/>
        </p:nvSpPr>
        <p:spPr>
          <a:xfrm>
            <a:off x="35513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6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LinkTo7">
            <a:hlinkClick r:id="" action="ppaction://macro?name=puzzleSetupFromOtherSlide"/>
          </p:cNvPr>
          <p:cNvSpPr/>
          <p:nvPr/>
        </p:nvSpPr>
        <p:spPr>
          <a:xfrm>
            <a:off x="41456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7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LinkTo8">
            <a:hlinkClick r:id="" action="ppaction://macro?name=puzzleSetupFromOtherSlide"/>
          </p:cNvPr>
          <p:cNvSpPr/>
          <p:nvPr/>
        </p:nvSpPr>
        <p:spPr>
          <a:xfrm>
            <a:off x="47400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8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LinkTo9">
            <a:hlinkClick r:id="" action="ppaction://macro?name=puzzleSetupFromOtherSlide"/>
          </p:cNvPr>
          <p:cNvSpPr/>
          <p:nvPr/>
        </p:nvSpPr>
        <p:spPr>
          <a:xfrm>
            <a:off x="53344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9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LinkTo10">
            <a:hlinkClick r:id="" action="ppaction://macro?name=puzzleSetupFromOtherSlide"/>
          </p:cNvPr>
          <p:cNvSpPr/>
          <p:nvPr/>
        </p:nvSpPr>
        <p:spPr>
          <a:xfrm>
            <a:off x="59287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10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LinkTo11">
            <a:hlinkClick r:id="" action="ppaction://macro?name=puzzleSetupFromOtherSlide"/>
          </p:cNvPr>
          <p:cNvSpPr/>
          <p:nvPr/>
        </p:nvSpPr>
        <p:spPr>
          <a:xfrm>
            <a:off x="65231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LinkTo12">
            <a:hlinkClick r:id="" action="ppaction://macro?name=puzzleSetupFromOtherSlide"/>
          </p:cNvPr>
          <p:cNvSpPr/>
          <p:nvPr/>
        </p:nvSpPr>
        <p:spPr>
          <a:xfrm>
            <a:off x="71174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+mj-lt"/>
              </a:rPr>
              <a:t>12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41089" y="685800"/>
            <a:ext cx="443657" cy="256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8275781" y="718076"/>
            <a:ext cx="174272" cy="191479"/>
            <a:chOff x="7363786" y="98280"/>
            <a:chExt cx="579804" cy="637050"/>
          </a:xfrm>
        </p:grpSpPr>
        <p:sp>
          <p:nvSpPr>
            <p:cNvPr id="65" name="Trapezoid 64"/>
            <p:cNvSpPr/>
            <p:nvPr/>
          </p:nvSpPr>
          <p:spPr>
            <a:xfrm rot="3600000">
              <a:off x="7778998" y="219621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65"/>
            <p:cNvSpPr/>
            <p:nvPr/>
          </p:nvSpPr>
          <p:spPr>
            <a:xfrm rot="7200000">
              <a:off x="7778997" y="456589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/>
            <p:cNvSpPr/>
            <p:nvPr/>
          </p:nvSpPr>
          <p:spPr>
            <a:xfrm rot="10800000">
              <a:off x="7571822" y="570738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67"/>
            <p:cNvSpPr/>
            <p:nvPr/>
          </p:nvSpPr>
          <p:spPr>
            <a:xfrm rot="14400000">
              <a:off x="7372296" y="459792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/>
            <p:cNvSpPr/>
            <p:nvPr/>
          </p:nvSpPr>
          <p:spPr>
            <a:xfrm rot="18000000">
              <a:off x="7363786" y="218363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/>
            <p:cNvSpPr/>
            <p:nvPr/>
          </p:nvSpPr>
          <p:spPr>
            <a:xfrm>
              <a:off x="7571822" y="98280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nut 70"/>
            <p:cNvSpPr/>
            <p:nvPr/>
          </p:nvSpPr>
          <p:spPr>
            <a:xfrm>
              <a:off x="7473533" y="231456"/>
              <a:ext cx="361170" cy="365760"/>
            </a:xfrm>
            <a:prstGeom prst="donut">
              <a:avLst>
                <a:gd name="adj" fmla="val 33508"/>
              </a:avLst>
            </a:prstGeom>
            <a:solidFill>
              <a:srgbClr val="9D9D9D"/>
            </a:solidFill>
            <a:ln w="12700"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NextPuzzleRow">
            <a:hlinkClick r:id="" action="ppaction://macro?name=nextPuzzleRow"/>
          </p:cNvPr>
          <p:cNvSpPr/>
          <p:nvPr/>
        </p:nvSpPr>
        <p:spPr>
          <a:xfrm rot="5400000">
            <a:off x="7789471" y="752695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PrevPuzzleRow" hidden="1">
            <a:hlinkClick r:id="" action="ppaction://macro?name=prevPuzzleRow"/>
          </p:cNvPr>
          <p:cNvSpPr/>
          <p:nvPr/>
        </p:nvSpPr>
        <p:spPr>
          <a:xfrm rot="16200000" flipH="1">
            <a:off x="300758" y="754380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uzzleSolutionSwap-1" hidden="1"/>
          <p:cNvSpPr>
            <a:spLocks noChangeAspect="1"/>
          </p:cNvSpPr>
          <p:nvPr/>
        </p:nvSpPr>
        <p:spPr>
          <a:xfrm>
            <a:off x="5432355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uzzleSolutionSwap-2" hidden="1"/>
          <p:cNvSpPr>
            <a:spLocks noChangeAspect="1"/>
          </p:cNvSpPr>
          <p:nvPr/>
        </p:nvSpPr>
        <p:spPr>
          <a:xfrm>
            <a:off x="5585843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uzzleSolutionSwap-3" hidden="1"/>
          <p:cNvSpPr>
            <a:spLocks noChangeAspect="1"/>
          </p:cNvSpPr>
          <p:nvPr/>
        </p:nvSpPr>
        <p:spPr>
          <a:xfrm>
            <a:off x="5739332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uzzleSolutionSwap-4" hidden="1"/>
          <p:cNvSpPr>
            <a:spLocks noChangeAspect="1"/>
          </p:cNvSpPr>
          <p:nvPr/>
        </p:nvSpPr>
        <p:spPr>
          <a:xfrm>
            <a:off x="5892820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uzzleSolutionSwap-5" hidden="1"/>
          <p:cNvSpPr>
            <a:spLocks noChangeAspect="1"/>
          </p:cNvSpPr>
          <p:nvPr/>
        </p:nvSpPr>
        <p:spPr>
          <a:xfrm>
            <a:off x="6046309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uzzleSolutionSwap-6" hidden="1"/>
          <p:cNvSpPr>
            <a:spLocks noChangeAspect="1"/>
          </p:cNvSpPr>
          <p:nvPr/>
        </p:nvSpPr>
        <p:spPr>
          <a:xfrm>
            <a:off x="6199797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uzzleSolutionSwap-7" hidden="1"/>
          <p:cNvSpPr>
            <a:spLocks noChangeAspect="1"/>
          </p:cNvSpPr>
          <p:nvPr/>
        </p:nvSpPr>
        <p:spPr>
          <a:xfrm>
            <a:off x="6353286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uzzleSolutionSwap-8" hidden="1"/>
          <p:cNvSpPr>
            <a:spLocks noChangeAspect="1"/>
          </p:cNvSpPr>
          <p:nvPr/>
        </p:nvSpPr>
        <p:spPr>
          <a:xfrm>
            <a:off x="6506775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PuzzleSolutionSwap-9" hidden="1"/>
          <p:cNvSpPr>
            <a:spLocks noChangeAspect="1"/>
          </p:cNvSpPr>
          <p:nvPr/>
        </p:nvSpPr>
        <p:spPr>
          <a:xfrm>
            <a:off x="6660263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PuzzleSolutionSwap-10" hidden="1"/>
          <p:cNvSpPr>
            <a:spLocks noChangeAspect="1"/>
          </p:cNvSpPr>
          <p:nvPr/>
        </p:nvSpPr>
        <p:spPr>
          <a:xfrm>
            <a:off x="6813752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PuzzleSolutionSwap-11" hidden="1"/>
          <p:cNvSpPr>
            <a:spLocks noChangeAspect="1"/>
          </p:cNvSpPr>
          <p:nvPr/>
        </p:nvSpPr>
        <p:spPr>
          <a:xfrm>
            <a:off x="6967240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PuzzleSolutionSwap-12" hidden="1"/>
          <p:cNvSpPr>
            <a:spLocks noChangeAspect="1"/>
          </p:cNvSpPr>
          <p:nvPr/>
        </p:nvSpPr>
        <p:spPr>
          <a:xfrm>
            <a:off x="7120729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uzzleSolutionSwap-13" hidden="1"/>
          <p:cNvSpPr>
            <a:spLocks noChangeAspect="1"/>
          </p:cNvSpPr>
          <p:nvPr/>
        </p:nvSpPr>
        <p:spPr>
          <a:xfrm>
            <a:off x="5278866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PuzzleSolutionSwap-14" hidden="1"/>
          <p:cNvSpPr>
            <a:spLocks noChangeAspect="1"/>
          </p:cNvSpPr>
          <p:nvPr/>
        </p:nvSpPr>
        <p:spPr>
          <a:xfrm>
            <a:off x="5432355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PuzzleSolutionSwap-15" hidden="1"/>
          <p:cNvSpPr>
            <a:spLocks noChangeAspect="1"/>
          </p:cNvSpPr>
          <p:nvPr/>
        </p:nvSpPr>
        <p:spPr>
          <a:xfrm>
            <a:off x="5585843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PuzzleSolutionSwap-16" hidden="1"/>
          <p:cNvSpPr>
            <a:spLocks noChangeAspect="1"/>
          </p:cNvSpPr>
          <p:nvPr/>
        </p:nvSpPr>
        <p:spPr>
          <a:xfrm>
            <a:off x="5739332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PuzzleSolutionSwap-17" hidden="1"/>
          <p:cNvSpPr>
            <a:spLocks noChangeAspect="1"/>
          </p:cNvSpPr>
          <p:nvPr/>
        </p:nvSpPr>
        <p:spPr>
          <a:xfrm>
            <a:off x="5892820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uzzleSolutionSwap-18" hidden="1"/>
          <p:cNvSpPr>
            <a:spLocks noChangeAspect="1"/>
          </p:cNvSpPr>
          <p:nvPr/>
        </p:nvSpPr>
        <p:spPr>
          <a:xfrm>
            <a:off x="6046309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uzzleSolutionSwap-19" hidden="1"/>
          <p:cNvSpPr>
            <a:spLocks noChangeAspect="1"/>
          </p:cNvSpPr>
          <p:nvPr/>
        </p:nvSpPr>
        <p:spPr>
          <a:xfrm>
            <a:off x="6199797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PuzzleSolutionSwap-20" hidden="1"/>
          <p:cNvSpPr>
            <a:spLocks noChangeAspect="1"/>
          </p:cNvSpPr>
          <p:nvPr/>
        </p:nvSpPr>
        <p:spPr>
          <a:xfrm>
            <a:off x="6353286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PuzzleSolutionSwap-21" hidden="1"/>
          <p:cNvSpPr>
            <a:spLocks noChangeAspect="1"/>
          </p:cNvSpPr>
          <p:nvPr/>
        </p:nvSpPr>
        <p:spPr>
          <a:xfrm>
            <a:off x="6506775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PuzzleSolutionSwap-22" hidden="1"/>
          <p:cNvSpPr>
            <a:spLocks noChangeAspect="1"/>
          </p:cNvSpPr>
          <p:nvPr/>
        </p:nvSpPr>
        <p:spPr>
          <a:xfrm>
            <a:off x="6660263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uzzleSolutionSwap-23" hidden="1"/>
          <p:cNvSpPr>
            <a:spLocks noChangeAspect="1"/>
          </p:cNvSpPr>
          <p:nvPr/>
        </p:nvSpPr>
        <p:spPr>
          <a:xfrm>
            <a:off x="6813752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uzzleSolutionSwap-24" hidden="1"/>
          <p:cNvSpPr>
            <a:spLocks noChangeAspect="1"/>
          </p:cNvSpPr>
          <p:nvPr/>
        </p:nvSpPr>
        <p:spPr>
          <a:xfrm>
            <a:off x="6967240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PuzzleSolutionSwap-25" hidden="1"/>
          <p:cNvSpPr>
            <a:spLocks noChangeAspect="1"/>
          </p:cNvSpPr>
          <p:nvPr/>
        </p:nvSpPr>
        <p:spPr>
          <a:xfrm>
            <a:off x="7120729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uzzleSolutionSwap-26" hidden="1"/>
          <p:cNvSpPr>
            <a:spLocks noChangeAspect="1"/>
          </p:cNvSpPr>
          <p:nvPr/>
        </p:nvSpPr>
        <p:spPr>
          <a:xfrm>
            <a:off x="7274217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PuzzleSolutionSwap-27" hidden="1"/>
          <p:cNvSpPr>
            <a:spLocks noChangeAspect="1"/>
          </p:cNvSpPr>
          <p:nvPr/>
        </p:nvSpPr>
        <p:spPr>
          <a:xfrm>
            <a:off x="5278866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PuzzleSolutionSwap-28" hidden="1"/>
          <p:cNvSpPr>
            <a:spLocks noChangeAspect="1"/>
          </p:cNvSpPr>
          <p:nvPr/>
        </p:nvSpPr>
        <p:spPr>
          <a:xfrm>
            <a:off x="5432355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uzzleSolutionSwap-29" hidden="1"/>
          <p:cNvSpPr>
            <a:spLocks noChangeAspect="1"/>
          </p:cNvSpPr>
          <p:nvPr/>
        </p:nvSpPr>
        <p:spPr>
          <a:xfrm>
            <a:off x="5585843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PuzzleSolutionSwap-30" hidden="1"/>
          <p:cNvSpPr>
            <a:spLocks noChangeAspect="1"/>
          </p:cNvSpPr>
          <p:nvPr/>
        </p:nvSpPr>
        <p:spPr>
          <a:xfrm>
            <a:off x="5739332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PuzzleSolutionSwap-31" hidden="1"/>
          <p:cNvSpPr>
            <a:spLocks noChangeAspect="1"/>
          </p:cNvSpPr>
          <p:nvPr/>
        </p:nvSpPr>
        <p:spPr>
          <a:xfrm>
            <a:off x="5892820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PuzzleSolutionSwap-32" hidden="1"/>
          <p:cNvSpPr>
            <a:spLocks noChangeAspect="1"/>
          </p:cNvSpPr>
          <p:nvPr/>
        </p:nvSpPr>
        <p:spPr>
          <a:xfrm>
            <a:off x="6046309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PuzzleSolutionSwap-33" hidden="1"/>
          <p:cNvSpPr>
            <a:spLocks noChangeAspect="1"/>
          </p:cNvSpPr>
          <p:nvPr/>
        </p:nvSpPr>
        <p:spPr>
          <a:xfrm>
            <a:off x="6199797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PuzzleSolutionSwap-34" hidden="1"/>
          <p:cNvSpPr>
            <a:spLocks noChangeAspect="1"/>
          </p:cNvSpPr>
          <p:nvPr/>
        </p:nvSpPr>
        <p:spPr>
          <a:xfrm>
            <a:off x="6353286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PuzzleSolutionSwap-35" hidden="1"/>
          <p:cNvSpPr>
            <a:spLocks noChangeAspect="1"/>
          </p:cNvSpPr>
          <p:nvPr/>
        </p:nvSpPr>
        <p:spPr>
          <a:xfrm>
            <a:off x="6506775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PuzzleSolutionSwap-36" hidden="1"/>
          <p:cNvSpPr>
            <a:spLocks noChangeAspect="1"/>
          </p:cNvSpPr>
          <p:nvPr/>
        </p:nvSpPr>
        <p:spPr>
          <a:xfrm>
            <a:off x="6660263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PuzzleSolutionSwap-37" hidden="1"/>
          <p:cNvSpPr>
            <a:spLocks noChangeAspect="1"/>
          </p:cNvSpPr>
          <p:nvPr/>
        </p:nvSpPr>
        <p:spPr>
          <a:xfrm>
            <a:off x="6813752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PuzzleSolutionSwap-38" hidden="1"/>
          <p:cNvSpPr>
            <a:spLocks noChangeAspect="1"/>
          </p:cNvSpPr>
          <p:nvPr/>
        </p:nvSpPr>
        <p:spPr>
          <a:xfrm>
            <a:off x="6967240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PuzzleSolutionSwap-39" hidden="1"/>
          <p:cNvSpPr>
            <a:spLocks noChangeAspect="1"/>
          </p:cNvSpPr>
          <p:nvPr/>
        </p:nvSpPr>
        <p:spPr>
          <a:xfrm>
            <a:off x="7120729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PuzzleSolutionSwap-40" hidden="1"/>
          <p:cNvSpPr>
            <a:spLocks noChangeAspect="1"/>
          </p:cNvSpPr>
          <p:nvPr/>
        </p:nvSpPr>
        <p:spPr>
          <a:xfrm>
            <a:off x="7274217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PuzzleSolutionSwap-41" hidden="1"/>
          <p:cNvSpPr>
            <a:spLocks noChangeAspect="1"/>
          </p:cNvSpPr>
          <p:nvPr/>
        </p:nvSpPr>
        <p:spPr>
          <a:xfrm>
            <a:off x="5432355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PuzzleSolutionSwap-42" hidden="1"/>
          <p:cNvSpPr>
            <a:spLocks noChangeAspect="1"/>
          </p:cNvSpPr>
          <p:nvPr/>
        </p:nvSpPr>
        <p:spPr>
          <a:xfrm>
            <a:off x="5585843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PuzzleSolutionSwap-43" hidden="1"/>
          <p:cNvSpPr>
            <a:spLocks noChangeAspect="1"/>
          </p:cNvSpPr>
          <p:nvPr/>
        </p:nvSpPr>
        <p:spPr>
          <a:xfrm>
            <a:off x="5739332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PuzzleSolutionSwap-44" hidden="1"/>
          <p:cNvSpPr>
            <a:spLocks noChangeAspect="1"/>
          </p:cNvSpPr>
          <p:nvPr/>
        </p:nvSpPr>
        <p:spPr>
          <a:xfrm>
            <a:off x="5892820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PuzzleSolutionSwap-45" hidden="1"/>
          <p:cNvSpPr>
            <a:spLocks noChangeAspect="1"/>
          </p:cNvSpPr>
          <p:nvPr/>
        </p:nvSpPr>
        <p:spPr>
          <a:xfrm>
            <a:off x="6046309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PuzzleSolutionSwap-46" hidden="1"/>
          <p:cNvSpPr>
            <a:spLocks noChangeAspect="1"/>
          </p:cNvSpPr>
          <p:nvPr/>
        </p:nvSpPr>
        <p:spPr>
          <a:xfrm>
            <a:off x="6199797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uzzleSolutionSwap-47" hidden="1"/>
          <p:cNvSpPr>
            <a:spLocks noChangeAspect="1"/>
          </p:cNvSpPr>
          <p:nvPr/>
        </p:nvSpPr>
        <p:spPr>
          <a:xfrm>
            <a:off x="6353286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PuzzleSolutionSwap-48" hidden="1"/>
          <p:cNvSpPr>
            <a:spLocks noChangeAspect="1"/>
          </p:cNvSpPr>
          <p:nvPr/>
        </p:nvSpPr>
        <p:spPr>
          <a:xfrm>
            <a:off x="6506775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PuzzleSolutionSwap-49" hidden="1"/>
          <p:cNvSpPr>
            <a:spLocks noChangeAspect="1"/>
          </p:cNvSpPr>
          <p:nvPr/>
        </p:nvSpPr>
        <p:spPr>
          <a:xfrm>
            <a:off x="6660263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PuzzleSolutionSwap-50" hidden="1"/>
          <p:cNvSpPr>
            <a:spLocks noChangeAspect="1"/>
          </p:cNvSpPr>
          <p:nvPr/>
        </p:nvSpPr>
        <p:spPr>
          <a:xfrm>
            <a:off x="6813752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PuzzleSolutionSwap-51" hidden="1"/>
          <p:cNvSpPr>
            <a:spLocks noChangeAspect="1"/>
          </p:cNvSpPr>
          <p:nvPr/>
        </p:nvSpPr>
        <p:spPr>
          <a:xfrm>
            <a:off x="6967240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PuzzleSolutionSwap-52" hidden="1"/>
          <p:cNvSpPr>
            <a:spLocks noChangeAspect="1"/>
          </p:cNvSpPr>
          <p:nvPr/>
        </p:nvSpPr>
        <p:spPr>
          <a:xfrm>
            <a:off x="7120729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PuzzleCategorySwap" hidden="1"/>
          <p:cNvSpPr/>
          <p:nvPr/>
        </p:nvSpPr>
        <p:spPr>
          <a:xfrm>
            <a:off x="5432356" y="600658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>
                <a:latin typeface="Corbel" panose="020B0503020204020204" pitchFamily="34" charset="0"/>
              </a:rPr>
              <a:t>GD</a:t>
            </a:r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4717547" y="4550153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</a:p>
        </p:txBody>
      </p:sp>
      <p:sp>
        <p:nvSpPr>
          <p:cNvPr id="127" name="TextBox 126">
            <a:hlinkClick r:id="rId3" action="ppaction://hlinksldjump"/>
          </p:cNvPr>
          <p:cNvSpPr txBox="1"/>
          <p:nvPr/>
        </p:nvSpPr>
        <p:spPr>
          <a:xfrm>
            <a:off x="2946943" y="4550153"/>
            <a:ext cx="1479511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How to Use</a:t>
            </a:r>
          </a:p>
        </p:txBody>
      </p:sp>
      <p:sp>
        <p:nvSpPr>
          <p:cNvPr id="35" name="TextBox 34">
            <a:hlinkClick r:id="" action="ppaction://macro?name=confirmDeleteAllPuzzles"/>
          </p:cNvPr>
          <p:cNvSpPr txBox="1"/>
          <p:nvPr/>
        </p:nvSpPr>
        <p:spPr>
          <a:xfrm>
            <a:off x="5120714" y="3896130"/>
            <a:ext cx="3055556" cy="400110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Delete All Puzzles</a:t>
            </a: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5121172" y="3317294"/>
            <a:ext cx="3055556" cy="400110"/>
          </a:xfrm>
          <a:prstGeom prst="rect">
            <a:avLst/>
          </a:prstGeom>
          <a:solidFill>
            <a:srgbClr val="9FA3F7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Show All Puzzles</a:t>
            </a:r>
          </a:p>
        </p:txBody>
      </p:sp>
      <p:sp>
        <p:nvSpPr>
          <p:cNvPr id="126" name="TextBox 125">
            <a:hlinkClick r:id="rId5" action="ppaction://hlinksldjump"/>
          </p:cNvPr>
          <p:cNvSpPr txBox="1"/>
          <p:nvPr/>
        </p:nvSpPr>
        <p:spPr>
          <a:xfrm>
            <a:off x="5437045" y="2771100"/>
            <a:ext cx="2419318" cy="338554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Configure Sound Effects</a:t>
            </a:r>
          </a:p>
        </p:txBody>
      </p:sp>
      <p:sp>
        <p:nvSpPr>
          <p:cNvPr id="33" name="VowelPrice">
            <a:hlinkClick r:id="" action="ppaction://macro?name=EditVowelPrice"/>
          </p:cNvPr>
          <p:cNvSpPr txBox="1"/>
          <p:nvPr/>
        </p:nvSpPr>
        <p:spPr>
          <a:xfrm>
            <a:off x="2773642" y="1182324"/>
            <a:ext cx="1525680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$250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65487" y="1182324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Vowel Price:</a:t>
            </a:r>
          </a:p>
        </p:txBody>
      </p:sp>
      <p:sp>
        <p:nvSpPr>
          <p:cNvPr id="129" name="Help">
            <a:hlinkClick r:id="" action="ppaction://macro?name=ExplainVowelPrice"/>
          </p:cNvPr>
          <p:cNvSpPr/>
          <p:nvPr/>
        </p:nvSpPr>
        <p:spPr>
          <a:xfrm>
            <a:off x="1182607" y="1260161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31" name="HouseMinimum">
            <a:hlinkClick r:id="" action="ppaction://macro?name=EditHouseMinimum"/>
          </p:cNvPr>
          <p:cNvSpPr txBox="1"/>
          <p:nvPr/>
        </p:nvSpPr>
        <p:spPr>
          <a:xfrm>
            <a:off x="2773641" y="1711916"/>
            <a:ext cx="1525681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$1000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324" y="17119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House Minimum:</a:t>
            </a:r>
          </a:p>
        </p:txBody>
      </p:sp>
      <p:sp>
        <p:nvSpPr>
          <p:cNvPr id="131" name="Help">
            <a:hlinkClick r:id="" action="ppaction://macro?name=ExplainHouseMinimum"/>
          </p:cNvPr>
          <p:cNvSpPr/>
          <p:nvPr/>
        </p:nvSpPr>
        <p:spPr>
          <a:xfrm>
            <a:off x="775444" y="1797291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453653" y="2241508"/>
            <a:ext cx="114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Shot Clock:</a:t>
            </a:r>
          </a:p>
        </p:txBody>
      </p:sp>
      <p:sp>
        <p:nvSpPr>
          <p:cNvPr id="128" name="ShotClock">
            <a:hlinkClick r:id="" action="ppaction://macro?name=toggleShotClock"/>
          </p:cNvPr>
          <p:cNvSpPr txBox="1"/>
          <p:nvPr/>
        </p:nvSpPr>
        <p:spPr>
          <a:xfrm>
            <a:off x="2773641" y="2241508"/>
            <a:ext cx="1525681" cy="338554"/>
          </a:xfrm>
          <a:prstGeom prst="rect">
            <a:avLst/>
          </a:prstGeom>
          <a:solidFill>
            <a:srgbClr val="CCC1DA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none</a:t>
            </a:r>
          </a:p>
        </p:txBody>
      </p:sp>
      <p:sp>
        <p:nvSpPr>
          <p:cNvPr id="132" name="Help">
            <a:hlinkClick r:id="" action="ppaction://macro?name=ExplainShotClock"/>
          </p:cNvPr>
          <p:cNvSpPr/>
          <p:nvPr/>
        </p:nvSpPr>
        <p:spPr>
          <a:xfrm>
            <a:off x="1270773" y="2319345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55382" y="2771100"/>
            <a:ext cx="1041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Blue Tiles:</a:t>
            </a:r>
          </a:p>
        </p:txBody>
      </p:sp>
      <p:sp>
        <p:nvSpPr>
          <p:cNvPr id="44" name="BlueTiles">
            <a:hlinkClick r:id="" action="ppaction://macro?name=toggleOnOff"/>
          </p:cNvPr>
          <p:cNvSpPr txBox="1"/>
          <p:nvPr/>
        </p:nvSpPr>
        <p:spPr>
          <a:xfrm>
            <a:off x="3232419" y="2789567"/>
            <a:ext cx="608126" cy="301621"/>
          </a:xfrm>
          <a:prstGeom prst="rect">
            <a:avLst/>
          </a:prstGeom>
          <a:solidFill>
            <a:srgbClr val="C3D69B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on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3" name="Help">
            <a:hlinkClick r:id="" action="ppaction://macro?name=ExplainBlueTiles"/>
          </p:cNvPr>
          <p:cNvSpPr/>
          <p:nvPr/>
        </p:nvSpPr>
        <p:spPr>
          <a:xfrm>
            <a:off x="1372502" y="2848937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59699" y="3300692"/>
            <a:ext cx="143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Confirm Solve:</a:t>
            </a:r>
          </a:p>
        </p:txBody>
      </p:sp>
      <p:sp>
        <p:nvSpPr>
          <p:cNvPr id="130" name="ConfirmSolve">
            <a:hlinkClick r:id="" action="ppaction://macro?name=toggleOnOff"/>
          </p:cNvPr>
          <p:cNvSpPr txBox="1"/>
          <p:nvPr/>
        </p:nvSpPr>
        <p:spPr>
          <a:xfrm>
            <a:off x="3232419" y="3319159"/>
            <a:ext cx="608126" cy="301621"/>
          </a:xfrm>
          <a:prstGeom prst="rect">
            <a:avLst/>
          </a:prstGeom>
          <a:solidFill>
            <a:srgbClr val="D99694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off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Help">
            <a:hlinkClick r:id="" action="ppaction://macro?name=ExplainConfirmSolve"/>
          </p:cNvPr>
          <p:cNvSpPr/>
          <p:nvPr/>
        </p:nvSpPr>
        <p:spPr>
          <a:xfrm>
            <a:off x="976819" y="3378529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35265" y="1182324"/>
            <a:ext cx="1376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Wheel Values:</a:t>
            </a:r>
          </a:p>
        </p:txBody>
      </p:sp>
      <p:sp>
        <p:nvSpPr>
          <p:cNvPr id="121" name="WheelValues">
            <a:hlinkClick r:id="" action="ppaction://macro?name=toggleWheelValues"/>
          </p:cNvPr>
          <p:cNvSpPr txBox="1"/>
          <p:nvPr/>
        </p:nvSpPr>
        <p:spPr>
          <a:xfrm>
            <a:off x="6548103" y="1182353"/>
            <a:ext cx="1814814" cy="338554"/>
          </a:xfrm>
          <a:prstGeom prst="rect">
            <a:avLst/>
          </a:prstGeom>
          <a:solidFill>
            <a:srgbClr val="CCC1DA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current ($500 min)</a:t>
            </a:r>
          </a:p>
        </p:txBody>
      </p:sp>
      <p:sp>
        <p:nvSpPr>
          <p:cNvPr id="136" name="Help">
            <a:hlinkClick r:id="" action="ppaction://macro?name=ExplainWheelValues"/>
          </p:cNvPr>
          <p:cNvSpPr/>
          <p:nvPr/>
        </p:nvSpPr>
        <p:spPr>
          <a:xfrm>
            <a:off x="4752385" y="1260161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266830" y="2226432"/>
            <a:ext cx="104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Backdrop:</a:t>
            </a:r>
          </a:p>
        </p:txBody>
      </p:sp>
      <p:sp>
        <p:nvSpPr>
          <p:cNvPr id="123" name="Backdrop">
            <a:hlinkClick r:id="" action="ppaction://macro?name=BGChange"/>
          </p:cNvPr>
          <p:cNvSpPr txBox="1"/>
          <p:nvPr/>
        </p:nvSpPr>
        <p:spPr>
          <a:xfrm>
            <a:off x="6548232" y="2241508"/>
            <a:ext cx="1814814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studio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7" name="Help">
            <a:hlinkClick r:id="" action="ppaction://macro?name=ExplainBackdrop"/>
          </p:cNvPr>
          <p:cNvSpPr/>
          <p:nvPr/>
        </p:nvSpPr>
        <p:spPr>
          <a:xfrm>
            <a:off x="5083950" y="2304269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462469" y="3830283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Spanish Ñ:</a:t>
            </a:r>
          </a:p>
        </p:txBody>
      </p:sp>
      <p:sp>
        <p:nvSpPr>
          <p:cNvPr id="139" name="SpanishÑ">
            <a:hlinkClick r:id="" action="ppaction://macro?name=toggleSpanishN"/>
          </p:cNvPr>
          <p:cNvSpPr txBox="1"/>
          <p:nvPr/>
        </p:nvSpPr>
        <p:spPr>
          <a:xfrm>
            <a:off x="3233090" y="3848750"/>
            <a:ext cx="608126" cy="301621"/>
          </a:xfrm>
          <a:prstGeom prst="rect">
            <a:avLst/>
          </a:prstGeom>
          <a:solidFill>
            <a:srgbClr val="D99694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rbel" panose="020B0503020204020204" pitchFamily="34" charset="0"/>
              </a:rPr>
              <a:t>off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0" name="Help">
            <a:hlinkClick r:id="" action="ppaction://macro?name=ExplainSpanishN"/>
          </p:cNvPr>
          <p:cNvSpPr/>
          <p:nvPr/>
        </p:nvSpPr>
        <p:spPr>
          <a:xfrm>
            <a:off x="1270773" y="3908120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3541" y="1711916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Wheel Items:</a:t>
            </a:r>
          </a:p>
        </p:txBody>
      </p:sp>
      <p:sp>
        <p:nvSpPr>
          <p:cNvPr id="135" name="Help">
            <a:hlinkClick r:id="" action="ppaction://macro?name=ExplainWheelItems"/>
          </p:cNvPr>
          <p:cNvSpPr/>
          <p:nvPr/>
        </p:nvSpPr>
        <p:spPr>
          <a:xfrm>
            <a:off x="4830661" y="1789753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141" name="WheelItems">
            <a:hlinkClick r:id="" action="ppaction://macro?name=toggleWheelItems"/>
          </p:cNvPr>
          <p:cNvSpPr txBox="1"/>
          <p:nvPr/>
        </p:nvSpPr>
        <p:spPr>
          <a:xfrm>
            <a:off x="6548103" y="1711916"/>
            <a:ext cx="1814814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claimable once</a:t>
            </a:r>
          </a:p>
        </p:txBody>
      </p:sp>
    </p:spTree>
    <p:extLst>
      <p:ext uri="{BB962C8B-B14F-4D97-AF65-F5344CB8AC3E}">
        <p14:creationId xmlns:p14="http://schemas.microsoft.com/office/powerpoint/2010/main" val="19333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z="1700" b="1" smtClean="0">
            <a:latin typeface="Corbel" panose="020B05030202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1753</Words>
  <Application>Microsoft Office PowerPoint</Application>
  <PresentationFormat>On-screen Show (16:9)</PresentationFormat>
  <Paragraphs>418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Cooper Black</vt:lpstr>
      <vt:lpstr>Corbel</vt:lpstr>
      <vt:lpstr>Eras Bold ITC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Eggers</dc:creator>
  <cp:lastModifiedBy>Shawn Eggers</cp:lastModifiedBy>
  <cp:revision>3</cp:revision>
  <dcterms:created xsi:type="dcterms:W3CDTF">2020-12-01T08:56:11Z</dcterms:created>
  <dcterms:modified xsi:type="dcterms:W3CDTF">2021-01-09T00:15:54Z</dcterms:modified>
</cp:coreProperties>
</file>